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25" r:id="rId2"/>
    <p:sldId id="326" r:id="rId3"/>
    <p:sldId id="256" r:id="rId4"/>
    <p:sldId id="257" r:id="rId5"/>
    <p:sldId id="258" r:id="rId6"/>
    <p:sldId id="259" r:id="rId7"/>
    <p:sldId id="260" r:id="rId8"/>
    <p:sldId id="261" r:id="rId9"/>
    <p:sldId id="262" r:id="rId10"/>
    <p:sldId id="263" r:id="rId11"/>
    <p:sldId id="264" r:id="rId12"/>
    <p:sldId id="268" r:id="rId13"/>
    <p:sldId id="269" r:id="rId14"/>
    <p:sldId id="270" r:id="rId15"/>
    <p:sldId id="271" r:id="rId16"/>
    <p:sldId id="265" r:id="rId17"/>
    <p:sldId id="273" r:id="rId18"/>
    <p:sldId id="323" r:id="rId19"/>
    <p:sldId id="272" r:id="rId20"/>
    <p:sldId id="274" r:id="rId21"/>
    <p:sldId id="275" r:id="rId22"/>
    <p:sldId id="276" r:id="rId23"/>
    <p:sldId id="277" r:id="rId24"/>
    <p:sldId id="324" r:id="rId25"/>
    <p:sldId id="278" r:id="rId26"/>
    <p:sldId id="279" r:id="rId27"/>
    <p:sldId id="281" r:id="rId28"/>
    <p:sldId id="284" r:id="rId29"/>
    <p:sldId id="291" r:id="rId30"/>
    <p:sldId id="286" r:id="rId31"/>
    <p:sldId id="289" r:id="rId32"/>
    <p:sldId id="319" r:id="rId33"/>
    <p:sldId id="320"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8" r:id="rId58"/>
    <p:sldId id="321" r:id="rId59"/>
    <p:sldId id="322"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5" autoAdjust="0"/>
    <p:restoredTop sz="96317" autoAdjust="0"/>
  </p:normalViewPr>
  <p:slideViewPr>
    <p:cSldViewPr>
      <p:cViewPr>
        <p:scale>
          <a:sx n="69" d="100"/>
          <a:sy n="69" d="100"/>
        </p:scale>
        <p:origin x="-1452" y="-84"/>
      </p:cViewPr>
      <p:guideLst>
        <p:guide orient="horz" pos="2160"/>
        <p:guide pos="2880"/>
      </p:guideLst>
    </p:cSldViewPr>
  </p:slideViewPr>
  <p:outlineViewPr>
    <p:cViewPr>
      <p:scale>
        <a:sx n="33" d="100"/>
        <a:sy n="33" d="100"/>
      </p:scale>
      <p:origin x="108" y="2478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507491-0043-4DEC-9B41-8BC02DFF0C49}"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zh-CN" altLang="en-US"/>
        </a:p>
      </dgm:t>
    </dgm:pt>
    <dgm:pt modelId="{EE45B147-A0C7-4869-BEAC-50D914E29E88}">
      <dgm:prSet phldrT="[文本]"/>
      <dgm:spPr>
        <a:xfrm>
          <a:off x="284848" y="88"/>
          <a:ext cx="1345619" cy="672809"/>
        </a:xfr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1">
              <a:solidFill>
                <a:sysClr val="window" lastClr="FFFFFF"/>
              </a:solidFill>
              <a:latin typeface="Calibri"/>
              <a:ea typeface="宋体"/>
              <a:cs typeface="+mn-cs"/>
            </a:rPr>
            <a:t>独立安装单重引导</a:t>
          </a:r>
          <a:endParaRPr lang="zh-CN" altLang="en-US">
            <a:solidFill>
              <a:sysClr val="window" lastClr="FFFFFF"/>
            </a:solidFill>
            <a:latin typeface="Calibri"/>
            <a:ea typeface="宋体"/>
            <a:cs typeface="+mn-cs"/>
          </a:endParaRPr>
        </a:p>
      </dgm:t>
    </dgm:pt>
    <dgm:pt modelId="{39876675-7AA6-425A-88E8-1832C080846D}" type="parTrans" cxnId="{600B37A7-5C31-4AD4-B3EB-B9DD2748BEA6}">
      <dgm:prSet/>
      <dgm:spPr/>
      <dgm:t>
        <a:bodyPr/>
        <a:lstStyle/>
        <a:p>
          <a:endParaRPr lang="zh-CN" altLang="en-US"/>
        </a:p>
      </dgm:t>
    </dgm:pt>
    <dgm:pt modelId="{A878E754-5E38-4A69-A7E3-C9423F966894}" type="sibTrans" cxnId="{600B37A7-5C31-4AD4-B3EB-B9DD2748BEA6}">
      <dgm:prSet/>
      <dgm:spPr/>
      <dgm:t>
        <a:bodyPr/>
        <a:lstStyle/>
        <a:p>
          <a:endParaRPr lang="zh-CN" altLang="en-US"/>
        </a:p>
      </dgm:t>
    </dgm:pt>
    <dgm:pt modelId="{7EEB7CE8-F0C7-4BAD-AB93-18A8B0CF1BB2}">
      <dgm:prSet phldrT="[文本]"/>
      <dgm:spPr>
        <a:xfrm>
          <a:off x="553972" y="841100"/>
          <a:ext cx="1076495" cy="672809"/>
        </a:xfr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1">
              <a:solidFill>
                <a:sysClr val="window" lastClr="FFFFFF"/>
              </a:solidFill>
              <a:latin typeface="Calibri"/>
              <a:ea typeface="宋体"/>
              <a:cs typeface="+mn-cs"/>
            </a:rPr>
            <a:t>自动引导唯一操作系统</a:t>
          </a:r>
          <a:endParaRPr lang="zh-CN" altLang="en-US">
            <a:solidFill>
              <a:sysClr val="windowText" lastClr="000000">
                <a:hueOff val="0"/>
                <a:satOff val="0"/>
                <a:lumOff val="0"/>
                <a:alphaOff val="0"/>
              </a:sysClr>
            </a:solidFill>
            <a:latin typeface="Calibri"/>
            <a:ea typeface="宋体"/>
            <a:cs typeface="+mn-cs"/>
          </a:endParaRPr>
        </a:p>
      </dgm:t>
    </dgm:pt>
    <dgm:pt modelId="{667C7CFC-730E-4FEC-A8DF-2CD53517DBC2}" type="parTrans" cxnId="{4533392C-5818-4505-B9AD-8CDFC9583622}">
      <dgm:prSet/>
      <dgm:spPr>
        <a:xfrm>
          <a:off x="419410" y="672898"/>
          <a:ext cx="134561" cy="504607"/>
        </a:xfrm>
        <a:noFill/>
        <a:ln w="25400" cap="flat" cmpd="sng" algn="ctr">
          <a:solidFill>
            <a:srgbClr val="4F81BD">
              <a:shade val="60000"/>
              <a:hueOff val="0"/>
              <a:satOff val="0"/>
              <a:lumOff val="0"/>
              <a:alphaOff val="0"/>
            </a:srgbClr>
          </a:solidFill>
          <a:prstDash val="solid"/>
        </a:ln>
        <a:effectLst/>
      </dgm:spPr>
      <dgm:t>
        <a:bodyPr/>
        <a:lstStyle/>
        <a:p>
          <a:endParaRPr lang="zh-CN" altLang="en-US"/>
        </a:p>
      </dgm:t>
    </dgm:pt>
    <dgm:pt modelId="{6961B61A-8C77-4CD0-8772-2F0E2016DA5C}" type="sibTrans" cxnId="{4533392C-5818-4505-B9AD-8CDFC9583622}">
      <dgm:prSet/>
      <dgm:spPr/>
      <dgm:t>
        <a:bodyPr/>
        <a:lstStyle/>
        <a:p>
          <a:endParaRPr lang="zh-CN" altLang="en-US"/>
        </a:p>
      </dgm:t>
    </dgm:pt>
    <dgm:pt modelId="{02996008-4FC9-41D3-91B5-0D61638B3ED1}">
      <dgm:prSet phldrT="[文本]"/>
      <dgm:spPr>
        <a:xfrm>
          <a:off x="553972" y="1682112"/>
          <a:ext cx="1076495" cy="672809"/>
        </a:xfr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1">
              <a:solidFill>
                <a:sysClr val="window" lastClr="FFFFFF"/>
              </a:solidFill>
              <a:latin typeface="Calibri"/>
              <a:ea typeface="宋体"/>
              <a:cs typeface="+mn-cs"/>
            </a:rPr>
            <a:t>独占所有资源</a:t>
          </a:r>
          <a:endParaRPr lang="zh-CN" altLang="en-US">
            <a:solidFill>
              <a:sysClr val="windowText" lastClr="000000">
                <a:hueOff val="0"/>
                <a:satOff val="0"/>
                <a:lumOff val="0"/>
                <a:alphaOff val="0"/>
              </a:sysClr>
            </a:solidFill>
            <a:latin typeface="Calibri"/>
            <a:ea typeface="宋体"/>
            <a:cs typeface="+mn-cs"/>
          </a:endParaRPr>
        </a:p>
      </dgm:t>
    </dgm:pt>
    <dgm:pt modelId="{BFE98597-3ED0-450F-A964-DE6E5C319446}" type="parTrans" cxnId="{7CAF53A0-6C1D-41C3-B876-5F0A440B295A}">
      <dgm:prSet/>
      <dgm:spPr>
        <a:xfrm>
          <a:off x="419410" y="672898"/>
          <a:ext cx="134561" cy="1345619"/>
        </a:xfrm>
        <a:noFill/>
        <a:ln w="25400" cap="flat" cmpd="sng" algn="ctr">
          <a:solidFill>
            <a:srgbClr val="4F81BD">
              <a:shade val="60000"/>
              <a:hueOff val="0"/>
              <a:satOff val="0"/>
              <a:lumOff val="0"/>
              <a:alphaOff val="0"/>
            </a:srgbClr>
          </a:solidFill>
          <a:prstDash val="solid"/>
        </a:ln>
        <a:effectLst/>
      </dgm:spPr>
      <dgm:t>
        <a:bodyPr/>
        <a:lstStyle/>
        <a:p>
          <a:endParaRPr lang="zh-CN" altLang="en-US"/>
        </a:p>
      </dgm:t>
    </dgm:pt>
    <dgm:pt modelId="{E856E304-4EE3-4448-9F49-F72665ADA5E7}" type="sibTrans" cxnId="{7CAF53A0-6C1D-41C3-B876-5F0A440B295A}">
      <dgm:prSet/>
      <dgm:spPr/>
      <dgm:t>
        <a:bodyPr/>
        <a:lstStyle/>
        <a:p>
          <a:endParaRPr lang="zh-CN" altLang="en-US"/>
        </a:p>
      </dgm:t>
    </dgm:pt>
    <dgm:pt modelId="{DB931EFD-BFDA-4A4F-AC14-F12D218059BC}">
      <dgm:prSet phldrT="[文本]"/>
      <dgm:spPr>
        <a:xfrm>
          <a:off x="1966873" y="0"/>
          <a:ext cx="1345619" cy="672809"/>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1">
              <a:solidFill>
                <a:sysClr val="window" lastClr="FFFFFF"/>
              </a:solidFill>
              <a:latin typeface="Calibri"/>
              <a:ea typeface="宋体"/>
              <a:cs typeface="+mn-cs"/>
            </a:rPr>
            <a:t>多系统部署多重引导</a:t>
          </a:r>
          <a:endParaRPr lang="zh-CN" altLang="en-US">
            <a:solidFill>
              <a:sysClr val="window" lastClr="FFFFFF"/>
            </a:solidFill>
            <a:latin typeface="Calibri"/>
            <a:ea typeface="宋体"/>
            <a:cs typeface="+mn-cs"/>
          </a:endParaRPr>
        </a:p>
      </dgm:t>
    </dgm:pt>
    <dgm:pt modelId="{A8C38FC7-1215-4A94-AB01-EBB36AE44FAB}" type="parTrans" cxnId="{4EF57C54-0C40-40B4-AA3B-90C36D44FE03}">
      <dgm:prSet/>
      <dgm:spPr/>
      <dgm:t>
        <a:bodyPr/>
        <a:lstStyle/>
        <a:p>
          <a:endParaRPr lang="zh-CN" altLang="en-US"/>
        </a:p>
      </dgm:t>
    </dgm:pt>
    <dgm:pt modelId="{E574CF6B-79A2-48D0-A640-0BEFD3E3BDB0}" type="sibTrans" cxnId="{4EF57C54-0C40-40B4-AA3B-90C36D44FE03}">
      <dgm:prSet/>
      <dgm:spPr/>
      <dgm:t>
        <a:bodyPr/>
        <a:lstStyle/>
        <a:p>
          <a:endParaRPr lang="zh-CN" altLang="en-US"/>
        </a:p>
      </dgm:t>
    </dgm:pt>
    <dgm:pt modelId="{37D13B6B-A5B6-4396-A7D5-205D575BFCBB}">
      <dgm:prSet phldrT="[文本]"/>
      <dgm:spPr>
        <a:xfrm>
          <a:off x="2235997" y="821104"/>
          <a:ext cx="1076495" cy="672809"/>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1">
              <a:solidFill>
                <a:sysClr val="window" lastClr="FFFFFF"/>
              </a:solidFill>
              <a:latin typeface="Calibri"/>
              <a:ea typeface="宋体"/>
              <a:cs typeface="+mn-cs"/>
            </a:rPr>
            <a:t>选择多系统中的其一引导</a:t>
          </a:r>
          <a:endParaRPr lang="zh-CN" altLang="en-US">
            <a:solidFill>
              <a:sysClr val="windowText" lastClr="000000">
                <a:hueOff val="0"/>
                <a:satOff val="0"/>
                <a:lumOff val="0"/>
                <a:alphaOff val="0"/>
              </a:sysClr>
            </a:solidFill>
            <a:latin typeface="Calibri"/>
            <a:ea typeface="宋体"/>
            <a:cs typeface="+mn-cs"/>
          </a:endParaRPr>
        </a:p>
      </dgm:t>
    </dgm:pt>
    <dgm:pt modelId="{7A3B878D-7930-4E6A-BE71-94CC77A36B1F}" type="parTrans" cxnId="{87AFD7DB-17AA-4588-AFC6-883ACCCFE427}">
      <dgm:prSet/>
      <dgm:spPr>
        <a:xfrm>
          <a:off x="2101435" y="672809"/>
          <a:ext cx="134561" cy="484699"/>
        </a:xfrm>
        <a:noFill/>
        <a:ln w="25400" cap="flat" cmpd="sng" algn="ctr">
          <a:solidFill>
            <a:srgbClr val="4F81BD">
              <a:shade val="60000"/>
              <a:hueOff val="0"/>
              <a:satOff val="0"/>
              <a:lumOff val="0"/>
              <a:alphaOff val="0"/>
            </a:srgbClr>
          </a:solidFill>
          <a:prstDash val="solid"/>
        </a:ln>
        <a:effectLst/>
      </dgm:spPr>
      <dgm:t>
        <a:bodyPr/>
        <a:lstStyle/>
        <a:p>
          <a:endParaRPr lang="zh-CN" altLang="en-US"/>
        </a:p>
      </dgm:t>
    </dgm:pt>
    <dgm:pt modelId="{8E0C5AF3-4755-49D2-ABB8-74A5E9E20A47}" type="sibTrans" cxnId="{87AFD7DB-17AA-4588-AFC6-883ACCCFE427}">
      <dgm:prSet/>
      <dgm:spPr/>
      <dgm:t>
        <a:bodyPr/>
        <a:lstStyle/>
        <a:p>
          <a:endParaRPr lang="zh-CN" altLang="en-US"/>
        </a:p>
      </dgm:t>
    </dgm:pt>
    <dgm:pt modelId="{5A2E8912-B0E6-4580-9A55-E16C80DE23E5}">
      <dgm:prSet phldrT="[文本]"/>
      <dgm:spPr>
        <a:xfrm>
          <a:off x="2235997" y="1662116"/>
          <a:ext cx="1076495" cy="672809"/>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1">
              <a:solidFill>
                <a:sysClr val="window" lastClr="FFFFFF"/>
              </a:solidFill>
              <a:latin typeface="Calibri"/>
              <a:ea typeface="宋体"/>
              <a:cs typeface="+mn-cs"/>
            </a:rPr>
            <a:t>独占除硬盘外所有资源</a:t>
          </a:r>
          <a:endParaRPr lang="zh-CN" altLang="en-US">
            <a:solidFill>
              <a:sysClr val="windowText" lastClr="000000">
                <a:hueOff val="0"/>
                <a:satOff val="0"/>
                <a:lumOff val="0"/>
                <a:alphaOff val="0"/>
              </a:sysClr>
            </a:solidFill>
            <a:latin typeface="Calibri"/>
            <a:ea typeface="宋体"/>
            <a:cs typeface="+mn-cs"/>
          </a:endParaRPr>
        </a:p>
      </dgm:t>
    </dgm:pt>
    <dgm:pt modelId="{1A9EB259-B67D-4890-A502-AB3ED59B7758}" type="parTrans" cxnId="{0B8D391E-11D0-4A90-9EC5-0E8E9B5C4893}">
      <dgm:prSet/>
      <dgm:spPr>
        <a:xfrm>
          <a:off x="2101435" y="672809"/>
          <a:ext cx="134561" cy="1325712"/>
        </a:xfrm>
        <a:noFill/>
        <a:ln w="25400" cap="flat" cmpd="sng" algn="ctr">
          <a:solidFill>
            <a:srgbClr val="4F81BD">
              <a:shade val="60000"/>
              <a:hueOff val="0"/>
              <a:satOff val="0"/>
              <a:lumOff val="0"/>
              <a:alphaOff val="0"/>
            </a:srgbClr>
          </a:solidFill>
          <a:prstDash val="solid"/>
        </a:ln>
        <a:effectLst/>
      </dgm:spPr>
      <dgm:t>
        <a:bodyPr/>
        <a:lstStyle/>
        <a:p>
          <a:endParaRPr lang="zh-CN" altLang="en-US"/>
        </a:p>
      </dgm:t>
    </dgm:pt>
    <dgm:pt modelId="{113DE258-89F4-459C-A1D5-DE8A14CC79DB}" type="sibTrans" cxnId="{0B8D391E-11D0-4A90-9EC5-0E8E9B5C4893}">
      <dgm:prSet/>
      <dgm:spPr/>
      <dgm:t>
        <a:bodyPr/>
        <a:lstStyle/>
        <a:p>
          <a:endParaRPr lang="zh-CN" altLang="en-US"/>
        </a:p>
      </dgm:t>
    </dgm:pt>
    <dgm:pt modelId="{FB0DBBAE-840F-4FF9-B80B-2E12D4B02EF3}">
      <dgm:prSet phldrT="[文本]"/>
      <dgm:spPr>
        <a:xfrm>
          <a:off x="3648897" y="88"/>
          <a:ext cx="1345619" cy="672809"/>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1">
              <a:solidFill>
                <a:sysClr val="window" lastClr="FFFFFF"/>
              </a:solidFill>
              <a:latin typeface="Calibri"/>
              <a:ea typeface="宋体"/>
              <a:cs typeface="+mn-cs"/>
            </a:rPr>
            <a:t>基于虚拟机的多机引导</a:t>
          </a:r>
          <a:endParaRPr lang="zh-CN" altLang="en-US">
            <a:solidFill>
              <a:sysClr val="window" lastClr="FFFFFF"/>
            </a:solidFill>
            <a:latin typeface="Calibri"/>
            <a:ea typeface="宋体"/>
            <a:cs typeface="+mn-cs"/>
          </a:endParaRPr>
        </a:p>
      </dgm:t>
    </dgm:pt>
    <dgm:pt modelId="{2662F48D-B3D5-449F-B085-F98432BBB02B}" type="parTrans" cxnId="{E1A7DB92-48E8-4CAE-AE45-19F17F696F51}">
      <dgm:prSet/>
      <dgm:spPr/>
      <dgm:t>
        <a:bodyPr/>
        <a:lstStyle/>
        <a:p>
          <a:endParaRPr lang="zh-CN" altLang="en-US"/>
        </a:p>
      </dgm:t>
    </dgm:pt>
    <dgm:pt modelId="{705D58BD-1231-469B-AE48-26BC10673E36}" type="sibTrans" cxnId="{E1A7DB92-48E8-4CAE-AE45-19F17F696F51}">
      <dgm:prSet/>
      <dgm:spPr/>
      <dgm:t>
        <a:bodyPr/>
        <a:lstStyle/>
        <a:p>
          <a:endParaRPr lang="zh-CN" altLang="en-US"/>
        </a:p>
      </dgm:t>
    </dgm:pt>
    <dgm:pt modelId="{87F4A163-C51D-4DAA-ACFF-B0B6EC929F2C}">
      <dgm:prSet phldrT="[文本]"/>
      <dgm:spPr>
        <a:xfrm>
          <a:off x="3918021" y="841100"/>
          <a:ext cx="1076495" cy="672809"/>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1">
              <a:solidFill>
                <a:sysClr val="window" lastClr="FFFFFF"/>
              </a:solidFill>
              <a:latin typeface="Calibri"/>
              <a:ea typeface="宋体"/>
              <a:cs typeface="+mn-cs"/>
            </a:rPr>
            <a:t>宿主机和虚拟机同时引导</a:t>
          </a:r>
          <a:endParaRPr lang="zh-CN" altLang="en-US">
            <a:solidFill>
              <a:sysClr val="windowText" lastClr="000000">
                <a:hueOff val="0"/>
                <a:satOff val="0"/>
                <a:lumOff val="0"/>
                <a:alphaOff val="0"/>
              </a:sysClr>
            </a:solidFill>
            <a:latin typeface="Calibri"/>
            <a:ea typeface="宋体"/>
            <a:cs typeface="+mn-cs"/>
          </a:endParaRPr>
        </a:p>
      </dgm:t>
    </dgm:pt>
    <dgm:pt modelId="{9A23AA26-2A93-4212-937A-8AE48FE1B128}" type="parTrans" cxnId="{93FE2963-78D5-4FCA-BCF2-36D2FF4C8971}">
      <dgm:prSet/>
      <dgm:spPr>
        <a:xfrm>
          <a:off x="3783459" y="672898"/>
          <a:ext cx="134561" cy="504607"/>
        </a:xfrm>
        <a:noFill/>
        <a:ln w="25400" cap="flat" cmpd="sng" algn="ctr">
          <a:solidFill>
            <a:srgbClr val="4F81BD">
              <a:shade val="60000"/>
              <a:hueOff val="0"/>
              <a:satOff val="0"/>
              <a:lumOff val="0"/>
              <a:alphaOff val="0"/>
            </a:srgbClr>
          </a:solidFill>
          <a:prstDash val="solid"/>
        </a:ln>
        <a:effectLst/>
      </dgm:spPr>
      <dgm:t>
        <a:bodyPr/>
        <a:lstStyle/>
        <a:p>
          <a:endParaRPr lang="zh-CN" altLang="en-US"/>
        </a:p>
      </dgm:t>
    </dgm:pt>
    <dgm:pt modelId="{C7E464FE-BDA6-412D-B901-D8242CB31823}" type="sibTrans" cxnId="{93FE2963-78D5-4FCA-BCF2-36D2FF4C8971}">
      <dgm:prSet/>
      <dgm:spPr/>
      <dgm:t>
        <a:bodyPr/>
        <a:lstStyle/>
        <a:p>
          <a:endParaRPr lang="zh-CN" altLang="en-US"/>
        </a:p>
      </dgm:t>
    </dgm:pt>
    <dgm:pt modelId="{C583241B-F52B-46B6-9008-0F0657AC349F}">
      <dgm:prSet phldrT="[文本]"/>
      <dgm:spPr>
        <a:xfrm>
          <a:off x="3918021" y="1682112"/>
          <a:ext cx="1076495" cy="672809"/>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1" dirty="0">
              <a:solidFill>
                <a:sysClr val="window" lastClr="FFFFFF"/>
              </a:solidFill>
              <a:latin typeface="Calibri"/>
              <a:ea typeface="宋体"/>
              <a:cs typeface="+mn-cs"/>
            </a:rPr>
            <a:t>共享系统硬件资源</a:t>
          </a:r>
          <a:endParaRPr lang="zh-CN" altLang="en-US" dirty="0">
            <a:solidFill>
              <a:sysClr val="windowText" lastClr="000000">
                <a:hueOff val="0"/>
                <a:satOff val="0"/>
                <a:lumOff val="0"/>
                <a:alphaOff val="0"/>
              </a:sysClr>
            </a:solidFill>
            <a:latin typeface="Calibri"/>
            <a:ea typeface="宋体"/>
            <a:cs typeface="+mn-cs"/>
          </a:endParaRPr>
        </a:p>
      </dgm:t>
    </dgm:pt>
    <dgm:pt modelId="{C900E4DE-394B-4014-8556-CB8507B11377}" type="parTrans" cxnId="{D1EC698F-949A-4631-B25E-2A16D7F83466}">
      <dgm:prSet/>
      <dgm:spPr>
        <a:xfrm>
          <a:off x="3783459" y="672898"/>
          <a:ext cx="134561" cy="1345619"/>
        </a:xfrm>
        <a:noFill/>
        <a:ln w="25400" cap="flat" cmpd="sng" algn="ctr">
          <a:solidFill>
            <a:srgbClr val="4F81BD">
              <a:shade val="60000"/>
              <a:hueOff val="0"/>
              <a:satOff val="0"/>
              <a:lumOff val="0"/>
              <a:alphaOff val="0"/>
            </a:srgbClr>
          </a:solidFill>
          <a:prstDash val="solid"/>
        </a:ln>
        <a:effectLst/>
      </dgm:spPr>
      <dgm:t>
        <a:bodyPr/>
        <a:lstStyle/>
        <a:p>
          <a:endParaRPr lang="zh-CN" altLang="en-US"/>
        </a:p>
      </dgm:t>
    </dgm:pt>
    <dgm:pt modelId="{A5BA8982-EAE2-45D6-BF2F-B042AC64B69A}" type="sibTrans" cxnId="{D1EC698F-949A-4631-B25E-2A16D7F83466}">
      <dgm:prSet/>
      <dgm:spPr/>
      <dgm:t>
        <a:bodyPr/>
        <a:lstStyle/>
        <a:p>
          <a:endParaRPr lang="zh-CN" altLang="en-US"/>
        </a:p>
      </dgm:t>
    </dgm:pt>
    <dgm:pt modelId="{C9BC6728-A6C7-4784-8F11-054FB9640E47}" type="pres">
      <dgm:prSet presAssocID="{D3507491-0043-4DEC-9B41-8BC02DFF0C49}" presName="diagram" presStyleCnt="0">
        <dgm:presLayoutVars>
          <dgm:chPref val="1"/>
          <dgm:dir/>
          <dgm:animOne val="branch"/>
          <dgm:animLvl val="lvl"/>
          <dgm:resizeHandles/>
        </dgm:presLayoutVars>
      </dgm:prSet>
      <dgm:spPr/>
      <dgm:t>
        <a:bodyPr/>
        <a:lstStyle/>
        <a:p>
          <a:endParaRPr lang="zh-CN" altLang="en-US"/>
        </a:p>
      </dgm:t>
    </dgm:pt>
    <dgm:pt modelId="{62ACA293-8136-4226-A494-E74FAFD21AB9}" type="pres">
      <dgm:prSet presAssocID="{EE45B147-A0C7-4869-BEAC-50D914E29E88}" presName="root" presStyleCnt="0"/>
      <dgm:spPr/>
    </dgm:pt>
    <dgm:pt modelId="{2D6CD7D0-EBED-49BD-879B-83296EBAF4E6}" type="pres">
      <dgm:prSet presAssocID="{EE45B147-A0C7-4869-BEAC-50D914E29E88}" presName="rootComposite" presStyleCnt="0"/>
      <dgm:spPr/>
    </dgm:pt>
    <dgm:pt modelId="{B68961CE-2C3E-4186-B9F3-5E4F3A7159B3}" type="pres">
      <dgm:prSet presAssocID="{EE45B147-A0C7-4869-BEAC-50D914E29E88}" presName="rootText" presStyleLbl="node1" presStyleIdx="0" presStyleCnt="3"/>
      <dgm:spPr>
        <a:prstGeom prst="roundRect">
          <a:avLst>
            <a:gd name="adj" fmla="val 10000"/>
          </a:avLst>
        </a:prstGeom>
      </dgm:spPr>
      <dgm:t>
        <a:bodyPr/>
        <a:lstStyle/>
        <a:p>
          <a:endParaRPr lang="zh-CN" altLang="en-US"/>
        </a:p>
      </dgm:t>
    </dgm:pt>
    <dgm:pt modelId="{A4FE3905-9B43-433E-A588-F8593B8F4408}" type="pres">
      <dgm:prSet presAssocID="{EE45B147-A0C7-4869-BEAC-50D914E29E88}" presName="rootConnector" presStyleLbl="node1" presStyleIdx="0" presStyleCnt="3"/>
      <dgm:spPr/>
      <dgm:t>
        <a:bodyPr/>
        <a:lstStyle/>
        <a:p>
          <a:endParaRPr lang="zh-CN" altLang="en-US"/>
        </a:p>
      </dgm:t>
    </dgm:pt>
    <dgm:pt modelId="{D7D1F382-6E3A-41F6-A70D-8258670A1526}" type="pres">
      <dgm:prSet presAssocID="{EE45B147-A0C7-4869-BEAC-50D914E29E88}" presName="childShape" presStyleCnt="0"/>
      <dgm:spPr/>
    </dgm:pt>
    <dgm:pt modelId="{2F906472-252A-4FD5-BFA7-8940A75B36C0}" type="pres">
      <dgm:prSet presAssocID="{667C7CFC-730E-4FEC-A8DF-2CD53517DBC2}" presName="Name13" presStyleLbl="parChTrans1D2" presStyleIdx="0" presStyleCnt="6"/>
      <dgm:spPr>
        <a:custGeom>
          <a:avLst/>
          <a:gdLst/>
          <a:ahLst/>
          <a:cxnLst/>
          <a:rect l="0" t="0" r="0" b="0"/>
          <a:pathLst>
            <a:path>
              <a:moveTo>
                <a:pt x="0" y="0"/>
              </a:moveTo>
              <a:lnTo>
                <a:pt x="0" y="504607"/>
              </a:lnTo>
              <a:lnTo>
                <a:pt x="134561" y="504607"/>
              </a:lnTo>
            </a:path>
          </a:pathLst>
        </a:custGeom>
      </dgm:spPr>
      <dgm:t>
        <a:bodyPr/>
        <a:lstStyle/>
        <a:p>
          <a:endParaRPr lang="zh-CN" altLang="en-US"/>
        </a:p>
      </dgm:t>
    </dgm:pt>
    <dgm:pt modelId="{AC068CEA-2C31-45A5-9052-B16A37B4D781}" type="pres">
      <dgm:prSet presAssocID="{7EEB7CE8-F0C7-4BAD-AB93-18A8B0CF1BB2}" presName="childText" presStyleLbl="bgAcc1" presStyleIdx="0" presStyleCnt="6">
        <dgm:presLayoutVars>
          <dgm:bulletEnabled val="1"/>
        </dgm:presLayoutVars>
      </dgm:prSet>
      <dgm:spPr>
        <a:prstGeom prst="roundRect">
          <a:avLst>
            <a:gd name="adj" fmla="val 10000"/>
          </a:avLst>
        </a:prstGeom>
      </dgm:spPr>
      <dgm:t>
        <a:bodyPr/>
        <a:lstStyle/>
        <a:p>
          <a:endParaRPr lang="zh-CN" altLang="en-US"/>
        </a:p>
      </dgm:t>
    </dgm:pt>
    <dgm:pt modelId="{9ABCE94D-E4D3-436E-A647-09870AC39684}" type="pres">
      <dgm:prSet presAssocID="{BFE98597-3ED0-450F-A964-DE6E5C319446}" presName="Name13" presStyleLbl="parChTrans1D2" presStyleIdx="1" presStyleCnt="6"/>
      <dgm:spPr>
        <a:custGeom>
          <a:avLst/>
          <a:gdLst/>
          <a:ahLst/>
          <a:cxnLst/>
          <a:rect l="0" t="0" r="0" b="0"/>
          <a:pathLst>
            <a:path>
              <a:moveTo>
                <a:pt x="0" y="0"/>
              </a:moveTo>
              <a:lnTo>
                <a:pt x="0" y="1345619"/>
              </a:lnTo>
              <a:lnTo>
                <a:pt x="134561" y="1345619"/>
              </a:lnTo>
            </a:path>
          </a:pathLst>
        </a:custGeom>
      </dgm:spPr>
      <dgm:t>
        <a:bodyPr/>
        <a:lstStyle/>
        <a:p>
          <a:endParaRPr lang="zh-CN" altLang="en-US"/>
        </a:p>
      </dgm:t>
    </dgm:pt>
    <dgm:pt modelId="{72D9F6D6-EF58-494A-94F6-23FB0D916B69}" type="pres">
      <dgm:prSet presAssocID="{02996008-4FC9-41D3-91B5-0D61638B3ED1}" presName="childText" presStyleLbl="bgAcc1" presStyleIdx="1" presStyleCnt="6">
        <dgm:presLayoutVars>
          <dgm:bulletEnabled val="1"/>
        </dgm:presLayoutVars>
      </dgm:prSet>
      <dgm:spPr>
        <a:prstGeom prst="roundRect">
          <a:avLst>
            <a:gd name="adj" fmla="val 10000"/>
          </a:avLst>
        </a:prstGeom>
      </dgm:spPr>
      <dgm:t>
        <a:bodyPr/>
        <a:lstStyle/>
        <a:p>
          <a:endParaRPr lang="zh-CN" altLang="en-US"/>
        </a:p>
      </dgm:t>
    </dgm:pt>
    <dgm:pt modelId="{6504EE5D-DD36-4558-9CFE-B565045B9FB8}" type="pres">
      <dgm:prSet presAssocID="{DB931EFD-BFDA-4A4F-AC14-F12D218059BC}" presName="root" presStyleCnt="0"/>
      <dgm:spPr/>
    </dgm:pt>
    <dgm:pt modelId="{E786A8E1-80F2-4142-9E4A-22532FE118E2}" type="pres">
      <dgm:prSet presAssocID="{DB931EFD-BFDA-4A4F-AC14-F12D218059BC}" presName="rootComposite" presStyleCnt="0"/>
      <dgm:spPr/>
    </dgm:pt>
    <dgm:pt modelId="{68534325-ACEB-455F-B4FD-89AA95A811E2}" type="pres">
      <dgm:prSet presAssocID="{DB931EFD-BFDA-4A4F-AC14-F12D218059BC}" presName="rootText" presStyleLbl="node1" presStyleIdx="1" presStyleCnt="3" custLinFactNeighborY="-2972"/>
      <dgm:spPr>
        <a:prstGeom prst="roundRect">
          <a:avLst>
            <a:gd name="adj" fmla="val 10000"/>
          </a:avLst>
        </a:prstGeom>
      </dgm:spPr>
      <dgm:t>
        <a:bodyPr/>
        <a:lstStyle/>
        <a:p>
          <a:endParaRPr lang="zh-CN" altLang="en-US"/>
        </a:p>
      </dgm:t>
    </dgm:pt>
    <dgm:pt modelId="{02348F3D-9BE5-4F4D-BBF9-25C00AFD24F3}" type="pres">
      <dgm:prSet presAssocID="{DB931EFD-BFDA-4A4F-AC14-F12D218059BC}" presName="rootConnector" presStyleLbl="node1" presStyleIdx="1" presStyleCnt="3"/>
      <dgm:spPr/>
      <dgm:t>
        <a:bodyPr/>
        <a:lstStyle/>
        <a:p>
          <a:endParaRPr lang="zh-CN" altLang="en-US"/>
        </a:p>
      </dgm:t>
    </dgm:pt>
    <dgm:pt modelId="{8D7E12A6-A08B-4E00-9A37-E2B426A2B6AD}" type="pres">
      <dgm:prSet presAssocID="{DB931EFD-BFDA-4A4F-AC14-F12D218059BC}" presName="childShape" presStyleCnt="0"/>
      <dgm:spPr/>
    </dgm:pt>
    <dgm:pt modelId="{B5165708-DD4C-4EA1-9465-B9DD65111C93}" type="pres">
      <dgm:prSet presAssocID="{7A3B878D-7930-4E6A-BE71-94CC77A36B1F}" presName="Name13" presStyleLbl="parChTrans1D2" presStyleIdx="2" presStyleCnt="6"/>
      <dgm:spPr>
        <a:custGeom>
          <a:avLst/>
          <a:gdLst/>
          <a:ahLst/>
          <a:cxnLst/>
          <a:rect l="0" t="0" r="0" b="0"/>
          <a:pathLst>
            <a:path>
              <a:moveTo>
                <a:pt x="0" y="0"/>
              </a:moveTo>
              <a:lnTo>
                <a:pt x="0" y="484699"/>
              </a:lnTo>
              <a:lnTo>
                <a:pt x="134561" y="484699"/>
              </a:lnTo>
            </a:path>
          </a:pathLst>
        </a:custGeom>
      </dgm:spPr>
      <dgm:t>
        <a:bodyPr/>
        <a:lstStyle/>
        <a:p>
          <a:endParaRPr lang="zh-CN" altLang="en-US"/>
        </a:p>
      </dgm:t>
    </dgm:pt>
    <dgm:pt modelId="{14C84E4B-9E45-4F28-8D67-696BA677F5F8}" type="pres">
      <dgm:prSet presAssocID="{37D13B6B-A5B6-4396-A7D5-205D575BFCBB}" presName="childText" presStyleLbl="bgAcc1" presStyleIdx="2" presStyleCnt="6" custLinFactNeighborY="-2972">
        <dgm:presLayoutVars>
          <dgm:bulletEnabled val="1"/>
        </dgm:presLayoutVars>
      </dgm:prSet>
      <dgm:spPr>
        <a:prstGeom prst="roundRect">
          <a:avLst>
            <a:gd name="adj" fmla="val 10000"/>
          </a:avLst>
        </a:prstGeom>
      </dgm:spPr>
      <dgm:t>
        <a:bodyPr/>
        <a:lstStyle/>
        <a:p>
          <a:endParaRPr lang="zh-CN" altLang="en-US"/>
        </a:p>
      </dgm:t>
    </dgm:pt>
    <dgm:pt modelId="{42E83576-297C-48C3-825E-63E24EF128A4}" type="pres">
      <dgm:prSet presAssocID="{1A9EB259-B67D-4890-A502-AB3ED59B7758}" presName="Name13" presStyleLbl="parChTrans1D2" presStyleIdx="3" presStyleCnt="6"/>
      <dgm:spPr>
        <a:custGeom>
          <a:avLst/>
          <a:gdLst/>
          <a:ahLst/>
          <a:cxnLst/>
          <a:rect l="0" t="0" r="0" b="0"/>
          <a:pathLst>
            <a:path>
              <a:moveTo>
                <a:pt x="0" y="0"/>
              </a:moveTo>
              <a:lnTo>
                <a:pt x="0" y="1325712"/>
              </a:lnTo>
              <a:lnTo>
                <a:pt x="134561" y="1325712"/>
              </a:lnTo>
            </a:path>
          </a:pathLst>
        </a:custGeom>
      </dgm:spPr>
      <dgm:t>
        <a:bodyPr/>
        <a:lstStyle/>
        <a:p>
          <a:endParaRPr lang="zh-CN" altLang="en-US"/>
        </a:p>
      </dgm:t>
    </dgm:pt>
    <dgm:pt modelId="{63818293-F237-4150-8490-BF0CFCBB5411}" type="pres">
      <dgm:prSet presAssocID="{5A2E8912-B0E6-4580-9A55-E16C80DE23E5}" presName="childText" presStyleLbl="bgAcc1" presStyleIdx="3" presStyleCnt="6" custLinFactNeighborY="-2972">
        <dgm:presLayoutVars>
          <dgm:bulletEnabled val="1"/>
        </dgm:presLayoutVars>
      </dgm:prSet>
      <dgm:spPr>
        <a:prstGeom prst="roundRect">
          <a:avLst>
            <a:gd name="adj" fmla="val 10000"/>
          </a:avLst>
        </a:prstGeom>
      </dgm:spPr>
      <dgm:t>
        <a:bodyPr/>
        <a:lstStyle/>
        <a:p>
          <a:endParaRPr lang="zh-CN" altLang="en-US"/>
        </a:p>
      </dgm:t>
    </dgm:pt>
    <dgm:pt modelId="{6FD77C09-6A2F-4F8F-936E-D598BCBC4620}" type="pres">
      <dgm:prSet presAssocID="{FB0DBBAE-840F-4FF9-B80B-2E12D4B02EF3}" presName="root" presStyleCnt="0"/>
      <dgm:spPr/>
    </dgm:pt>
    <dgm:pt modelId="{D7531B63-2F54-447F-BDB6-025B675B3320}" type="pres">
      <dgm:prSet presAssocID="{FB0DBBAE-840F-4FF9-B80B-2E12D4B02EF3}" presName="rootComposite" presStyleCnt="0"/>
      <dgm:spPr/>
    </dgm:pt>
    <dgm:pt modelId="{9A74795A-E780-440D-81BA-BB5E541B753C}" type="pres">
      <dgm:prSet presAssocID="{FB0DBBAE-840F-4FF9-B80B-2E12D4B02EF3}" presName="rootText" presStyleLbl="node1" presStyleIdx="2" presStyleCnt="3"/>
      <dgm:spPr>
        <a:prstGeom prst="roundRect">
          <a:avLst>
            <a:gd name="adj" fmla="val 10000"/>
          </a:avLst>
        </a:prstGeom>
      </dgm:spPr>
      <dgm:t>
        <a:bodyPr/>
        <a:lstStyle/>
        <a:p>
          <a:endParaRPr lang="zh-CN" altLang="en-US"/>
        </a:p>
      </dgm:t>
    </dgm:pt>
    <dgm:pt modelId="{0E564619-1ED0-4A54-A150-9CB382855EF7}" type="pres">
      <dgm:prSet presAssocID="{FB0DBBAE-840F-4FF9-B80B-2E12D4B02EF3}" presName="rootConnector" presStyleLbl="node1" presStyleIdx="2" presStyleCnt="3"/>
      <dgm:spPr/>
      <dgm:t>
        <a:bodyPr/>
        <a:lstStyle/>
        <a:p>
          <a:endParaRPr lang="zh-CN" altLang="en-US"/>
        </a:p>
      </dgm:t>
    </dgm:pt>
    <dgm:pt modelId="{23640AF2-9EEB-4321-9CCE-7634D9ABABF8}" type="pres">
      <dgm:prSet presAssocID="{FB0DBBAE-840F-4FF9-B80B-2E12D4B02EF3}" presName="childShape" presStyleCnt="0"/>
      <dgm:spPr/>
    </dgm:pt>
    <dgm:pt modelId="{D2E3A25D-0C84-4DA5-8354-2B8EE4B3E530}" type="pres">
      <dgm:prSet presAssocID="{9A23AA26-2A93-4212-937A-8AE48FE1B128}" presName="Name13" presStyleLbl="parChTrans1D2" presStyleIdx="4" presStyleCnt="6"/>
      <dgm:spPr>
        <a:custGeom>
          <a:avLst/>
          <a:gdLst/>
          <a:ahLst/>
          <a:cxnLst/>
          <a:rect l="0" t="0" r="0" b="0"/>
          <a:pathLst>
            <a:path>
              <a:moveTo>
                <a:pt x="0" y="0"/>
              </a:moveTo>
              <a:lnTo>
                <a:pt x="0" y="504607"/>
              </a:lnTo>
              <a:lnTo>
                <a:pt x="134561" y="504607"/>
              </a:lnTo>
            </a:path>
          </a:pathLst>
        </a:custGeom>
      </dgm:spPr>
      <dgm:t>
        <a:bodyPr/>
        <a:lstStyle/>
        <a:p>
          <a:endParaRPr lang="zh-CN" altLang="en-US"/>
        </a:p>
      </dgm:t>
    </dgm:pt>
    <dgm:pt modelId="{0410DE50-116C-4705-B01D-3AD0462CA34C}" type="pres">
      <dgm:prSet presAssocID="{87F4A163-C51D-4DAA-ACFF-B0B6EC929F2C}" presName="childText" presStyleLbl="bgAcc1" presStyleIdx="4" presStyleCnt="6">
        <dgm:presLayoutVars>
          <dgm:bulletEnabled val="1"/>
        </dgm:presLayoutVars>
      </dgm:prSet>
      <dgm:spPr>
        <a:prstGeom prst="roundRect">
          <a:avLst>
            <a:gd name="adj" fmla="val 10000"/>
          </a:avLst>
        </a:prstGeom>
      </dgm:spPr>
      <dgm:t>
        <a:bodyPr/>
        <a:lstStyle/>
        <a:p>
          <a:endParaRPr lang="zh-CN" altLang="en-US"/>
        </a:p>
      </dgm:t>
    </dgm:pt>
    <dgm:pt modelId="{7AA701EB-2333-461F-B2A0-862FDB62BBB5}" type="pres">
      <dgm:prSet presAssocID="{C900E4DE-394B-4014-8556-CB8507B11377}" presName="Name13" presStyleLbl="parChTrans1D2" presStyleIdx="5" presStyleCnt="6"/>
      <dgm:spPr>
        <a:custGeom>
          <a:avLst/>
          <a:gdLst/>
          <a:ahLst/>
          <a:cxnLst/>
          <a:rect l="0" t="0" r="0" b="0"/>
          <a:pathLst>
            <a:path>
              <a:moveTo>
                <a:pt x="0" y="0"/>
              </a:moveTo>
              <a:lnTo>
                <a:pt x="0" y="1345619"/>
              </a:lnTo>
              <a:lnTo>
                <a:pt x="134561" y="1345619"/>
              </a:lnTo>
            </a:path>
          </a:pathLst>
        </a:custGeom>
      </dgm:spPr>
      <dgm:t>
        <a:bodyPr/>
        <a:lstStyle/>
        <a:p>
          <a:endParaRPr lang="zh-CN" altLang="en-US"/>
        </a:p>
      </dgm:t>
    </dgm:pt>
    <dgm:pt modelId="{617061F9-0139-4FEF-8A0D-0556BDBF5CBD}" type="pres">
      <dgm:prSet presAssocID="{C583241B-F52B-46B6-9008-0F0657AC349F}" presName="childText" presStyleLbl="bgAcc1" presStyleIdx="5" presStyleCnt="6">
        <dgm:presLayoutVars>
          <dgm:bulletEnabled val="1"/>
        </dgm:presLayoutVars>
      </dgm:prSet>
      <dgm:spPr>
        <a:prstGeom prst="roundRect">
          <a:avLst>
            <a:gd name="adj" fmla="val 10000"/>
          </a:avLst>
        </a:prstGeom>
      </dgm:spPr>
      <dgm:t>
        <a:bodyPr/>
        <a:lstStyle/>
        <a:p>
          <a:endParaRPr lang="zh-CN" altLang="en-US"/>
        </a:p>
      </dgm:t>
    </dgm:pt>
  </dgm:ptLst>
  <dgm:cxnLst>
    <dgm:cxn modelId="{0528BC61-38DF-4003-BD3A-7D0E878DF3B4}" type="presOf" srcId="{FB0DBBAE-840F-4FF9-B80B-2E12D4B02EF3}" destId="{9A74795A-E780-440D-81BA-BB5E541B753C}" srcOrd="0" destOrd="0" presId="urn:microsoft.com/office/officeart/2005/8/layout/hierarchy3"/>
    <dgm:cxn modelId="{93FE2963-78D5-4FCA-BCF2-36D2FF4C8971}" srcId="{FB0DBBAE-840F-4FF9-B80B-2E12D4B02EF3}" destId="{87F4A163-C51D-4DAA-ACFF-B0B6EC929F2C}" srcOrd="0" destOrd="0" parTransId="{9A23AA26-2A93-4212-937A-8AE48FE1B128}" sibTransId="{C7E464FE-BDA6-412D-B901-D8242CB31823}"/>
    <dgm:cxn modelId="{C8847793-95CC-4448-99B3-19500A1D9D4D}" type="presOf" srcId="{DB931EFD-BFDA-4A4F-AC14-F12D218059BC}" destId="{68534325-ACEB-455F-B4FD-89AA95A811E2}" srcOrd="0" destOrd="0" presId="urn:microsoft.com/office/officeart/2005/8/layout/hierarchy3"/>
    <dgm:cxn modelId="{EDEC9940-0180-4B41-BFD2-AEEC38E85234}" type="presOf" srcId="{9A23AA26-2A93-4212-937A-8AE48FE1B128}" destId="{D2E3A25D-0C84-4DA5-8354-2B8EE4B3E530}" srcOrd="0" destOrd="0" presId="urn:microsoft.com/office/officeart/2005/8/layout/hierarchy3"/>
    <dgm:cxn modelId="{3F3750CE-3267-4813-A8FA-6757CCDEC3DD}" type="presOf" srcId="{1A9EB259-B67D-4890-A502-AB3ED59B7758}" destId="{42E83576-297C-48C3-825E-63E24EF128A4}" srcOrd="0" destOrd="0" presId="urn:microsoft.com/office/officeart/2005/8/layout/hierarchy3"/>
    <dgm:cxn modelId="{F9A9250F-D8D9-4F41-A6F4-8901D7B19C4E}" type="presOf" srcId="{C900E4DE-394B-4014-8556-CB8507B11377}" destId="{7AA701EB-2333-461F-B2A0-862FDB62BBB5}" srcOrd="0" destOrd="0" presId="urn:microsoft.com/office/officeart/2005/8/layout/hierarchy3"/>
    <dgm:cxn modelId="{0D3B8907-B93B-48AF-AB0F-7CA27AAD9481}" type="presOf" srcId="{667C7CFC-730E-4FEC-A8DF-2CD53517DBC2}" destId="{2F906472-252A-4FD5-BFA7-8940A75B36C0}" srcOrd="0" destOrd="0" presId="urn:microsoft.com/office/officeart/2005/8/layout/hierarchy3"/>
    <dgm:cxn modelId="{7CAF53A0-6C1D-41C3-B876-5F0A440B295A}" srcId="{EE45B147-A0C7-4869-BEAC-50D914E29E88}" destId="{02996008-4FC9-41D3-91B5-0D61638B3ED1}" srcOrd="1" destOrd="0" parTransId="{BFE98597-3ED0-450F-A964-DE6E5C319446}" sibTransId="{E856E304-4EE3-4448-9F49-F72665ADA5E7}"/>
    <dgm:cxn modelId="{D1EC698F-949A-4631-B25E-2A16D7F83466}" srcId="{FB0DBBAE-840F-4FF9-B80B-2E12D4B02EF3}" destId="{C583241B-F52B-46B6-9008-0F0657AC349F}" srcOrd="1" destOrd="0" parTransId="{C900E4DE-394B-4014-8556-CB8507B11377}" sibTransId="{A5BA8982-EAE2-45D6-BF2F-B042AC64B69A}"/>
    <dgm:cxn modelId="{4EF57C54-0C40-40B4-AA3B-90C36D44FE03}" srcId="{D3507491-0043-4DEC-9B41-8BC02DFF0C49}" destId="{DB931EFD-BFDA-4A4F-AC14-F12D218059BC}" srcOrd="1" destOrd="0" parTransId="{A8C38FC7-1215-4A94-AB01-EBB36AE44FAB}" sibTransId="{E574CF6B-79A2-48D0-A640-0BEFD3E3BDB0}"/>
    <dgm:cxn modelId="{8F13D9EE-D26D-4D6F-B426-69CC96527B8E}" type="presOf" srcId="{BFE98597-3ED0-450F-A964-DE6E5C319446}" destId="{9ABCE94D-E4D3-436E-A647-09870AC39684}" srcOrd="0" destOrd="0" presId="urn:microsoft.com/office/officeart/2005/8/layout/hierarchy3"/>
    <dgm:cxn modelId="{7BC0952C-F238-4660-AC3E-684A4585B3D3}" type="presOf" srcId="{37D13B6B-A5B6-4396-A7D5-205D575BFCBB}" destId="{14C84E4B-9E45-4F28-8D67-696BA677F5F8}" srcOrd="0" destOrd="0" presId="urn:microsoft.com/office/officeart/2005/8/layout/hierarchy3"/>
    <dgm:cxn modelId="{7B8FC911-0FDB-42F1-B25F-748B8F84DA73}" type="presOf" srcId="{5A2E8912-B0E6-4580-9A55-E16C80DE23E5}" destId="{63818293-F237-4150-8490-BF0CFCBB5411}" srcOrd="0" destOrd="0" presId="urn:microsoft.com/office/officeart/2005/8/layout/hierarchy3"/>
    <dgm:cxn modelId="{2D2AF21F-25AB-4753-9BEE-CD2F3FFBE7C7}" type="presOf" srcId="{02996008-4FC9-41D3-91B5-0D61638B3ED1}" destId="{72D9F6D6-EF58-494A-94F6-23FB0D916B69}" srcOrd="0" destOrd="0" presId="urn:microsoft.com/office/officeart/2005/8/layout/hierarchy3"/>
    <dgm:cxn modelId="{E1A7DB92-48E8-4CAE-AE45-19F17F696F51}" srcId="{D3507491-0043-4DEC-9B41-8BC02DFF0C49}" destId="{FB0DBBAE-840F-4FF9-B80B-2E12D4B02EF3}" srcOrd="2" destOrd="0" parTransId="{2662F48D-B3D5-449F-B085-F98432BBB02B}" sibTransId="{705D58BD-1231-469B-AE48-26BC10673E36}"/>
    <dgm:cxn modelId="{600B37A7-5C31-4AD4-B3EB-B9DD2748BEA6}" srcId="{D3507491-0043-4DEC-9B41-8BC02DFF0C49}" destId="{EE45B147-A0C7-4869-BEAC-50D914E29E88}" srcOrd="0" destOrd="0" parTransId="{39876675-7AA6-425A-88E8-1832C080846D}" sibTransId="{A878E754-5E38-4A69-A7E3-C9423F966894}"/>
    <dgm:cxn modelId="{EE8F818C-85A8-4591-BB3F-4DE074F19CA8}" type="presOf" srcId="{DB931EFD-BFDA-4A4F-AC14-F12D218059BC}" destId="{02348F3D-9BE5-4F4D-BBF9-25C00AFD24F3}" srcOrd="1" destOrd="0" presId="urn:microsoft.com/office/officeart/2005/8/layout/hierarchy3"/>
    <dgm:cxn modelId="{042B7D3A-52CA-4862-9215-F41B482D2FD3}" type="presOf" srcId="{7A3B878D-7930-4E6A-BE71-94CC77A36B1F}" destId="{B5165708-DD4C-4EA1-9465-B9DD65111C93}" srcOrd="0" destOrd="0" presId="urn:microsoft.com/office/officeart/2005/8/layout/hierarchy3"/>
    <dgm:cxn modelId="{6D509399-3D6D-4781-847F-D50434309529}" type="presOf" srcId="{C583241B-F52B-46B6-9008-0F0657AC349F}" destId="{617061F9-0139-4FEF-8A0D-0556BDBF5CBD}" srcOrd="0" destOrd="0" presId="urn:microsoft.com/office/officeart/2005/8/layout/hierarchy3"/>
    <dgm:cxn modelId="{825897E8-78B5-4B85-BBE2-2D5C6CA6D171}" type="presOf" srcId="{87F4A163-C51D-4DAA-ACFF-B0B6EC929F2C}" destId="{0410DE50-116C-4705-B01D-3AD0462CA34C}" srcOrd="0" destOrd="0" presId="urn:microsoft.com/office/officeart/2005/8/layout/hierarchy3"/>
    <dgm:cxn modelId="{4533392C-5818-4505-B9AD-8CDFC9583622}" srcId="{EE45B147-A0C7-4869-BEAC-50D914E29E88}" destId="{7EEB7CE8-F0C7-4BAD-AB93-18A8B0CF1BB2}" srcOrd="0" destOrd="0" parTransId="{667C7CFC-730E-4FEC-A8DF-2CD53517DBC2}" sibTransId="{6961B61A-8C77-4CD0-8772-2F0E2016DA5C}"/>
    <dgm:cxn modelId="{D8A0E158-5729-40C7-B472-103C668FB738}" type="presOf" srcId="{7EEB7CE8-F0C7-4BAD-AB93-18A8B0CF1BB2}" destId="{AC068CEA-2C31-45A5-9052-B16A37B4D781}" srcOrd="0" destOrd="0" presId="urn:microsoft.com/office/officeart/2005/8/layout/hierarchy3"/>
    <dgm:cxn modelId="{EF403E12-9C37-40DD-A41B-7B72E42F6599}" type="presOf" srcId="{EE45B147-A0C7-4869-BEAC-50D914E29E88}" destId="{A4FE3905-9B43-433E-A588-F8593B8F4408}" srcOrd="1" destOrd="0" presId="urn:microsoft.com/office/officeart/2005/8/layout/hierarchy3"/>
    <dgm:cxn modelId="{EEEDFE6C-03E2-405E-A4FC-FE894850B684}" type="presOf" srcId="{FB0DBBAE-840F-4FF9-B80B-2E12D4B02EF3}" destId="{0E564619-1ED0-4A54-A150-9CB382855EF7}" srcOrd="1" destOrd="0" presId="urn:microsoft.com/office/officeart/2005/8/layout/hierarchy3"/>
    <dgm:cxn modelId="{0B8D391E-11D0-4A90-9EC5-0E8E9B5C4893}" srcId="{DB931EFD-BFDA-4A4F-AC14-F12D218059BC}" destId="{5A2E8912-B0E6-4580-9A55-E16C80DE23E5}" srcOrd="1" destOrd="0" parTransId="{1A9EB259-B67D-4890-A502-AB3ED59B7758}" sibTransId="{113DE258-89F4-459C-A1D5-DE8A14CC79DB}"/>
    <dgm:cxn modelId="{862CD1D9-F089-4BC3-9C50-4008A08DB490}" type="presOf" srcId="{EE45B147-A0C7-4869-BEAC-50D914E29E88}" destId="{B68961CE-2C3E-4186-B9F3-5E4F3A7159B3}" srcOrd="0" destOrd="0" presId="urn:microsoft.com/office/officeart/2005/8/layout/hierarchy3"/>
    <dgm:cxn modelId="{945A68A1-8342-4B1C-B0C1-8F3DA3C6CFE3}" type="presOf" srcId="{D3507491-0043-4DEC-9B41-8BC02DFF0C49}" destId="{C9BC6728-A6C7-4784-8F11-054FB9640E47}" srcOrd="0" destOrd="0" presId="urn:microsoft.com/office/officeart/2005/8/layout/hierarchy3"/>
    <dgm:cxn modelId="{87AFD7DB-17AA-4588-AFC6-883ACCCFE427}" srcId="{DB931EFD-BFDA-4A4F-AC14-F12D218059BC}" destId="{37D13B6B-A5B6-4396-A7D5-205D575BFCBB}" srcOrd="0" destOrd="0" parTransId="{7A3B878D-7930-4E6A-BE71-94CC77A36B1F}" sibTransId="{8E0C5AF3-4755-49D2-ABB8-74A5E9E20A47}"/>
    <dgm:cxn modelId="{F88EE62F-5690-480F-B97D-A80A2462A4AD}" type="presParOf" srcId="{C9BC6728-A6C7-4784-8F11-054FB9640E47}" destId="{62ACA293-8136-4226-A494-E74FAFD21AB9}" srcOrd="0" destOrd="0" presId="urn:microsoft.com/office/officeart/2005/8/layout/hierarchy3"/>
    <dgm:cxn modelId="{338D8DA0-9D96-40C5-91E1-43A67DFACDAC}" type="presParOf" srcId="{62ACA293-8136-4226-A494-E74FAFD21AB9}" destId="{2D6CD7D0-EBED-49BD-879B-83296EBAF4E6}" srcOrd="0" destOrd="0" presId="urn:microsoft.com/office/officeart/2005/8/layout/hierarchy3"/>
    <dgm:cxn modelId="{3EAA40CD-90F9-4FF9-8F87-334E61BDAF98}" type="presParOf" srcId="{2D6CD7D0-EBED-49BD-879B-83296EBAF4E6}" destId="{B68961CE-2C3E-4186-B9F3-5E4F3A7159B3}" srcOrd="0" destOrd="0" presId="urn:microsoft.com/office/officeart/2005/8/layout/hierarchy3"/>
    <dgm:cxn modelId="{C6B0EBF7-ED75-4130-9624-BF4C6D1E6591}" type="presParOf" srcId="{2D6CD7D0-EBED-49BD-879B-83296EBAF4E6}" destId="{A4FE3905-9B43-433E-A588-F8593B8F4408}" srcOrd="1" destOrd="0" presId="urn:microsoft.com/office/officeart/2005/8/layout/hierarchy3"/>
    <dgm:cxn modelId="{500814EC-FAC7-4CFC-A755-68271E035FEA}" type="presParOf" srcId="{62ACA293-8136-4226-A494-E74FAFD21AB9}" destId="{D7D1F382-6E3A-41F6-A70D-8258670A1526}" srcOrd="1" destOrd="0" presId="urn:microsoft.com/office/officeart/2005/8/layout/hierarchy3"/>
    <dgm:cxn modelId="{DAD0B500-D5C0-4596-A0BB-1210A1740947}" type="presParOf" srcId="{D7D1F382-6E3A-41F6-A70D-8258670A1526}" destId="{2F906472-252A-4FD5-BFA7-8940A75B36C0}" srcOrd="0" destOrd="0" presId="urn:microsoft.com/office/officeart/2005/8/layout/hierarchy3"/>
    <dgm:cxn modelId="{2BE5A605-2EFF-4513-B458-68A907B56E87}" type="presParOf" srcId="{D7D1F382-6E3A-41F6-A70D-8258670A1526}" destId="{AC068CEA-2C31-45A5-9052-B16A37B4D781}" srcOrd="1" destOrd="0" presId="urn:microsoft.com/office/officeart/2005/8/layout/hierarchy3"/>
    <dgm:cxn modelId="{D6687AC7-2CE7-4E6F-B9DC-3C29D8876365}" type="presParOf" srcId="{D7D1F382-6E3A-41F6-A70D-8258670A1526}" destId="{9ABCE94D-E4D3-436E-A647-09870AC39684}" srcOrd="2" destOrd="0" presId="urn:microsoft.com/office/officeart/2005/8/layout/hierarchy3"/>
    <dgm:cxn modelId="{45E707A2-8C57-43B0-883A-DDE97069D936}" type="presParOf" srcId="{D7D1F382-6E3A-41F6-A70D-8258670A1526}" destId="{72D9F6D6-EF58-494A-94F6-23FB0D916B69}" srcOrd="3" destOrd="0" presId="urn:microsoft.com/office/officeart/2005/8/layout/hierarchy3"/>
    <dgm:cxn modelId="{A762F50D-6A68-440D-A37D-2537733B45D4}" type="presParOf" srcId="{C9BC6728-A6C7-4784-8F11-054FB9640E47}" destId="{6504EE5D-DD36-4558-9CFE-B565045B9FB8}" srcOrd="1" destOrd="0" presId="urn:microsoft.com/office/officeart/2005/8/layout/hierarchy3"/>
    <dgm:cxn modelId="{7997DF20-7803-45C0-84E1-4DD54DAB659A}" type="presParOf" srcId="{6504EE5D-DD36-4558-9CFE-B565045B9FB8}" destId="{E786A8E1-80F2-4142-9E4A-22532FE118E2}" srcOrd="0" destOrd="0" presId="urn:microsoft.com/office/officeart/2005/8/layout/hierarchy3"/>
    <dgm:cxn modelId="{79327685-4DEF-464E-99EE-F21352404EB0}" type="presParOf" srcId="{E786A8E1-80F2-4142-9E4A-22532FE118E2}" destId="{68534325-ACEB-455F-B4FD-89AA95A811E2}" srcOrd="0" destOrd="0" presId="urn:microsoft.com/office/officeart/2005/8/layout/hierarchy3"/>
    <dgm:cxn modelId="{4DB4332E-5F31-4623-A606-E719676994AA}" type="presParOf" srcId="{E786A8E1-80F2-4142-9E4A-22532FE118E2}" destId="{02348F3D-9BE5-4F4D-BBF9-25C00AFD24F3}" srcOrd="1" destOrd="0" presId="urn:microsoft.com/office/officeart/2005/8/layout/hierarchy3"/>
    <dgm:cxn modelId="{5D6A32F4-D244-45DD-BD6E-D831F304CB76}" type="presParOf" srcId="{6504EE5D-DD36-4558-9CFE-B565045B9FB8}" destId="{8D7E12A6-A08B-4E00-9A37-E2B426A2B6AD}" srcOrd="1" destOrd="0" presId="urn:microsoft.com/office/officeart/2005/8/layout/hierarchy3"/>
    <dgm:cxn modelId="{712D7D99-9B38-4920-BC17-53711BDB9DCD}" type="presParOf" srcId="{8D7E12A6-A08B-4E00-9A37-E2B426A2B6AD}" destId="{B5165708-DD4C-4EA1-9465-B9DD65111C93}" srcOrd="0" destOrd="0" presId="urn:microsoft.com/office/officeart/2005/8/layout/hierarchy3"/>
    <dgm:cxn modelId="{B46C614B-E83E-4411-874C-7DFC7BD7C6CB}" type="presParOf" srcId="{8D7E12A6-A08B-4E00-9A37-E2B426A2B6AD}" destId="{14C84E4B-9E45-4F28-8D67-696BA677F5F8}" srcOrd="1" destOrd="0" presId="urn:microsoft.com/office/officeart/2005/8/layout/hierarchy3"/>
    <dgm:cxn modelId="{020C5802-7BBA-47D1-B3C3-B5041596ACCE}" type="presParOf" srcId="{8D7E12A6-A08B-4E00-9A37-E2B426A2B6AD}" destId="{42E83576-297C-48C3-825E-63E24EF128A4}" srcOrd="2" destOrd="0" presId="urn:microsoft.com/office/officeart/2005/8/layout/hierarchy3"/>
    <dgm:cxn modelId="{69D2AC1C-E914-43E8-90DC-D6D2B96D0096}" type="presParOf" srcId="{8D7E12A6-A08B-4E00-9A37-E2B426A2B6AD}" destId="{63818293-F237-4150-8490-BF0CFCBB5411}" srcOrd="3" destOrd="0" presId="urn:microsoft.com/office/officeart/2005/8/layout/hierarchy3"/>
    <dgm:cxn modelId="{1F539F7A-1D5E-4F5D-9019-1F23A883EB55}" type="presParOf" srcId="{C9BC6728-A6C7-4784-8F11-054FB9640E47}" destId="{6FD77C09-6A2F-4F8F-936E-D598BCBC4620}" srcOrd="2" destOrd="0" presId="urn:microsoft.com/office/officeart/2005/8/layout/hierarchy3"/>
    <dgm:cxn modelId="{FC3DE950-8265-4007-BEDB-0D5DD1F04D1D}" type="presParOf" srcId="{6FD77C09-6A2F-4F8F-936E-D598BCBC4620}" destId="{D7531B63-2F54-447F-BDB6-025B675B3320}" srcOrd="0" destOrd="0" presId="urn:microsoft.com/office/officeart/2005/8/layout/hierarchy3"/>
    <dgm:cxn modelId="{3493373B-CB4A-46A1-9C52-D4160B6D385D}" type="presParOf" srcId="{D7531B63-2F54-447F-BDB6-025B675B3320}" destId="{9A74795A-E780-440D-81BA-BB5E541B753C}" srcOrd="0" destOrd="0" presId="urn:microsoft.com/office/officeart/2005/8/layout/hierarchy3"/>
    <dgm:cxn modelId="{4CC66FF3-5B05-41F3-8546-C58B2A8F43CC}" type="presParOf" srcId="{D7531B63-2F54-447F-BDB6-025B675B3320}" destId="{0E564619-1ED0-4A54-A150-9CB382855EF7}" srcOrd="1" destOrd="0" presId="urn:microsoft.com/office/officeart/2005/8/layout/hierarchy3"/>
    <dgm:cxn modelId="{35DB30D1-36E1-44F3-B25B-78EAEC133447}" type="presParOf" srcId="{6FD77C09-6A2F-4F8F-936E-D598BCBC4620}" destId="{23640AF2-9EEB-4321-9CCE-7634D9ABABF8}" srcOrd="1" destOrd="0" presId="urn:microsoft.com/office/officeart/2005/8/layout/hierarchy3"/>
    <dgm:cxn modelId="{EFA50B8F-1CA4-40D1-BA2D-FE61A9D69803}" type="presParOf" srcId="{23640AF2-9EEB-4321-9CCE-7634D9ABABF8}" destId="{D2E3A25D-0C84-4DA5-8354-2B8EE4B3E530}" srcOrd="0" destOrd="0" presId="urn:microsoft.com/office/officeart/2005/8/layout/hierarchy3"/>
    <dgm:cxn modelId="{B3B6796B-D1A7-4E1E-94EB-8A564F17EEBE}" type="presParOf" srcId="{23640AF2-9EEB-4321-9CCE-7634D9ABABF8}" destId="{0410DE50-116C-4705-B01D-3AD0462CA34C}" srcOrd="1" destOrd="0" presId="urn:microsoft.com/office/officeart/2005/8/layout/hierarchy3"/>
    <dgm:cxn modelId="{818B9518-522A-4174-9934-D10087F23153}" type="presParOf" srcId="{23640AF2-9EEB-4321-9CCE-7634D9ABABF8}" destId="{7AA701EB-2333-461F-B2A0-862FDB62BBB5}" srcOrd="2" destOrd="0" presId="urn:microsoft.com/office/officeart/2005/8/layout/hierarchy3"/>
    <dgm:cxn modelId="{F5FB9959-37B3-411C-82CA-D99424F962AF}" type="presParOf" srcId="{23640AF2-9EEB-4321-9CCE-7634D9ABABF8}" destId="{617061F9-0139-4FEF-8A0D-0556BDBF5CBD}"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CC6FEA-641A-4BE3-803E-5F132E4250E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5EB8E1B-691D-4ECD-982E-047EF32C6E7F}">
      <dgm:prSet/>
      <dgm:spPr/>
      <dgm:t>
        <a:bodyPr/>
        <a:lstStyle/>
        <a:p>
          <a:pPr rtl="0"/>
          <a:r>
            <a:rPr lang="zh-CN" dirty="0" smtClean="0"/>
            <a:t>阿</a:t>
          </a:r>
          <a:r>
            <a:rPr lang="en-US" altLang="zh-CN" dirty="0" smtClean="0"/>
            <a:t>  </a:t>
          </a:r>
          <a:r>
            <a:rPr lang="zh-CN" dirty="0" smtClean="0"/>
            <a:t>里</a:t>
          </a:r>
          <a:r>
            <a:rPr lang="en-US" altLang="zh-CN" dirty="0" smtClean="0"/>
            <a:t>  </a:t>
          </a:r>
          <a:r>
            <a:rPr lang="zh-CN" dirty="0" smtClean="0"/>
            <a:t>云 </a:t>
          </a:r>
          <a:r>
            <a:rPr lang="en-US" dirty="0" smtClean="0"/>
            <a:t>	http://mirrors.aliyun.com/centos/6.6/isos/</a:t>
          </a:r>
          <a:endParaRPr lang="zh-CN" dirty="0"/>
        </a:p>
      </dgm:t>
    </dgm:pt>
    <dgm:pt modelId="{37A2F848-B590-4ED2-A1FF-8ED8175569ED}" type="parTrans" cxnId="{1F576805-81EC-4F98-A567-1DC1D52B5E4E}">
      <dgm:prSet/>
      <dgm:spPr/>
      <dgm:t>
        <a:bodyPr/>
        <a:lstStyle/>
        <a:p>
          <a:endParaRPr lang="zh-CN" altLang="en-US"/>
        </a:p>
      </dgm:t>
    </dgm:pt>
    <dgm:pt modelId="{7FAF299E-98CE-491F-95B7-5C2511043030}" type="sibTrans" cxnId="{1F576805-81EC-4F98-A567-1DC1D52B5E4E}">
      <dgm:prSet/>
      <dgm:spPr/>
      <dgm:t>
        <a:bodyPr/>
        <a:lstStyle/>
        <a:p>
          <a:endParaRPr lang="zh-CN" altLang="en-US"/>
        </a:p>
      </dgm:t>
    </dgm:pt>
    <dgm:pt modelId="{A53AC30E-52A2-4A78-9F8C-7962203E92B5}">
      <dgm:prSet/>
      <dgm:spPr/>
      <dgm:t>
        <a:bodyPr/>
        <a:lstStyle/>
        <a:p>
          <a:pPr rtl="0"/>
          <a:r>
            <a:rPr lang="en-US" altLang="zh-CN" dirty="0" smtClean="0"/>
            <a:t>  </a:t>
          </a:r>
          <a:r>
            <a:rPr lang="zh-CN" dirty="0" smtClean="0"/>
            <a:t>网</a:t>
          </a:r>
          <a:r>
            <a:rPr lang="en-US" altLang="zh-CN" dirty="0" smtClean="0"/>
            <a:t>     </a:t>
          </a:r>
          <a:r>
            <a:rPr lang="zh-CN" dirty="0" smtClean="0"/>
            <a:t>易</a:t>
          </a:r>
          <a:r>
            <a:rPr lang="en-US" dirty="0" smtClean="0"/>
            <a:t>	http://mirrors.163.com/centos/6.6/isos/</a:t>
          </a:r>
          <a:endParaRPr lang="zh-CN" dirty="0"/>
        </a:p>
      </dgm:t>
    </dgm:pt>
    <dgm:pt modelId="{65FAFEC5-E40F-4E2E-91D5-0A1372871D27}" type="parTrans" cxnId="{84557358-D70F-46EC-8B25-5968AFAD2112}">
      <dgm:prSet/>
      <dgm:spPr/>
      <dgm:t>
        <a:bodyPr/>
        <a:lstStyle/>
        <a:p>
          <a:endParaRPr lang="zh-CN" altLang="en-US"/>
        </a:p>
      </dgm:t>
    </dgm:pt>
    <dgm:pt modelId="{D24DC96C-58D9-41A1-AABE-4CDE79908C76}" type="sibTrans" cxnId="{84557358-D70F-46EC-8B25-5968AFAD2112}">
      <dgm:prSet/>
      <dgm:spPr/>
      <dgm:t>
        <a:bodyPr/>
        <a:lstStyle/>
        <a:p>
          <a:endParaRPr lang="zh-CN" altLang="en-US"/>
        </a:p>
      </dgm:t>
    </dgm:pt>
    <dgm:pt modelId="{8AAA5C29-1104-4F1A-9E47-B01721FC03D2}">
      <dgm:prSet/>
      <dgm:spPr/>
      <dgm:t>
        <a:bodyPr/>
        <a:lstStyle/>
        <a:p>
          <a:pPr rtl="0"/>
          <a:r>
            <a:rPr lang="en-US" altLang="zh-CN" dirty="0" smtClean="0"/>
            <a:t>  </a:t>
          </a:r>
          <a:r>
            <a:rPr lang="zh-CN" dirty="0" smtClean="0"/>
            <a:t>搜</a:t>
          </a:r>
          <a:r>
            <a:rPr lang="en-US" altLang="zh-CN" dirty="0" smtClean="0"/>
            <a:t>     </a:t>
          </a:r>
          <a:r>
            <a:rPr lang="zh-CN" dirty="0" smtClean="0"/>
            <a:t>狐</a:t>
          </a:r>
          <a:r>
            <a:rPr lang="en-US" dirty="0" smtClean="0"/>
            <a:t>	http://mirrors.sohu.com/centos/6.6/isos/</a:t>
          </a:r>
          <a:endParaRPr lang="zh-CN" dirty="0"/>
        </a:p>
      </dgm:t>
    </dgm:pt>
    <dgm:pt modelId="{38FE5F0A-AD0C-43B3-9A55-49F5CFF62D47}" type="parTrans" cxnId="{F26687E4-72FD-4424-8EDB-B11C161CAF3A}">
      <dgm:prSet/>
      <dgm:spPr/>
      <dgm:t>
        <a:bodyPr/>
        <a:lstStyle/>
        <a:p>
          <a:endParaRPr lang="zh-CN" altLang="en-US"/>
        </a:p>
      </dgm:t>
    </dgm:pt>
    <dgm:pt modelId="{C8DBACB8-178F-4672-8723-CD73566144CE}" type="sibTrans" cxnId="{F26687E4-72FD-4424-8EDB-B11C161CAF3A}">
      <dgm:prSet/>
      <dgm:spPr/>
      <dgm:t>
        <a:bodyPr/>
        <a:lstStyle/>
        <a:p>
          <a:endParaRPr lang="zh-CN" altLang="en-US"/>
        </a:p>
      </dgm:t>
    </dgm:pt>
    <dgm:pt modelId="{0B1BF9B9-5C86-4535-B79E-513EE85B3FF9}">
      <dgm:prSet/>
      <dgm:spPr/>
      <dgm:t>
        <a:bodyPr/>
        <a:lstStyle/>
        <a:p>
          <a:pPr rtl="0"/>
          <a:r>
            <a:rPr lang="en-US" altLang="zh-CN" dirty="0" smtClean="0"/>
            <a:t>  </a:t>
          </a:r>
          <a:r>
            <a:rPr lang="zh-CN" dirty="0" smtClean="0"/>
            <a:t>新</a:t>
          </a:r>
          <a:r>
            <a:rPr lang="en-US" altLang="zh-CN" dirty="0" smtClean="0"/>
            <a:t>     </a:t>
          </a:r>
          <a:r>
            <a:rPr lang="zh-CN" dirty="0" smtClean="0"/>
            <a:t>浪</a:t>
          </a:r>
          <a:r>
            <a:rPr lang="en-US" dirty="0" smtClean="0"/>
            <a:t>	http://mirrors.sina.com/centos/6.6/isos/</a:t>
          </a:r>
          <a:endParaRPr lang="zh-CN" dirty="0"/>
        </a:p>
      </dgm:t>
    </dgm:pt>
    <dgm:pt modelId="{D06FFC99-F018-44A7-910C-3F9B6219884D}" type="parTrans" cxnId="{C46632D9-5EF4-4B5D-9EF3-7CB9397886C4}">
      <dgm:prSet/>
      <dgm:spPr/>
      <dgm:t>
        <a:bodyPr/>
        <a:lstStyle/>
        <a:p>
          <a:endParaRPr lang="zh-CN" altLang="en-US"/>
        </a:p>
      </dgm:t>
    </dgm:pt>
    <dgm:pt modelId="{A3C79094-171C-40F2-B90E-092EAEFC20F3}" type="sibTrans" cxnId="{C46632D9-5EF4-4B5D-9EF3-7CB9397886C4}">
      <dgm:prSet/>
      <dgm:spPr/>
      <dgm:t>
        <a:bodyPr/>
        <a:lstStyle/>
        <a:p>
          <a:endParaRPr lang="zh-CN" altLang="en-US"/>
        </a:p>
      </dgm:t>
    </dgm:pt>
    <dgm:pt modelId="{B30B3F4B-47D6-41E7-8961-C270548F9B25}">
      <dgm:prSet/>
      <dgm:spPr/>
      <dgm:t>
        <a:bodyPr/>
        <a:lstStyle/>
        <a:p>
          <a:pPr rtl="0"/>
          <a:r>
            <a:rPr lang="zh-CN" dirty="0" smtClean="0"/>
            <a:t>上海交大</a:t>
          </a:r>
          <a:r>
            <a:rPr lang="en-US" altLang="zh-CN" dirty="0" smtClean="0"/>
            <a:t>	</a:t>
          </a:r>
          <a:r>
            <a:rPr lang="en-US" dirty="0" smtClean="0"/>
            <a:t>http://ftp.sjtu.edu.cn/centos/6.6/isos/</a:t>
          </a:r>
          <a:endParaRPr lang="zh-CN" dirty="0"/>
        </a:p>
      </dgm:t>
    </dgm:pt>
    <dgm:pt modelId="{A0EB8F93-5DAC-454C-A88E-13864F62DDB2}" type="parTrans" cxnId="{BEB73BE3-4419-470C-A65C-18E68F03E420}">
      <dgm:prSet/>
      <dgm:spPr/>
      <dgm:t>
        <a:bodyPr/>
        <a:lstStyle/>
        <a:p>
          <a:endParaRPr lang="zh-CN" altLang="en-US"/>
        </a:p>
      </dgm:t>
    </dgm:pt>
    <dgm:pt modelId="{E3143E79-9B31-48A7-96A1-96032EB86FE8}" type="sibTrans" cxnId="{BEB73BE3-4419-470C-A65C-18E68F03E420}">
      <dgm:prSet/>
      <dgm:spPr/>
      <dgm:t>
        <a:bodyPr/>
        <a:lstStyle/>
        <a:p>
          <a:endParaRPr lang="zh-CN" altLang="en-US"/>
        </a:p>
      </dgm:t>
    </dgm:pt>
    <dgm:pt modelId="{4723BA70-A450-41C9-A5B6-8385B6CBD582}" type="pres">
      <dgm:prSet presAssocID="{7DCC6FEA-641A-4BE3-803E-5F132E4250EB}" presName="linear" presStyleCnt="0">
        <dgm:presLayoutVars>
          <dgm:animLvl val="lvl"/>
          <dgm:resizeHandles val="exact"/>
        </dgm:presLayoutVars>
      </dgm:prSet>
      <dgm:spPr/>
      <dgm:t>
        <a:bodyPr/>
        <a:lstStyle/>
        <a:p>
          <a:endParaRPr lang="zh-CN" altLang="en-US"/>
        </a:p>
      </dgm:t>
    </dgm:pt>
    <dgm:pt modelId="{03DE731D-3BDF-4377-89DA-4CD1438BF1FF}" type="pres">
      <dgm:prSet presAssocID="{75EB8E1B-691D-4ECD-982E-047EF32C6E7F}" presName="parentText" presStyleLbl="node1" presStyleIdx="0" presStyleCnt="5">
        <dgm:presLayoutVars>
          <dgm:chMax val="0"/>
          <dgm:bulletEnabled val="1"/>
        </dgm:presLayoutVars>
      </dgm:prSet>
      <dgm:spPr/>
      <dgm:t>
        <a:bodyPr/>
        <a:lstStyle/>
        <a:p>
          <a:endParaRPr lang="zh-CN" altLang="en-US"/>
        </a:p>
      </dgm:t>
    </dgm:pt>
    <dgm:pt modelId="{7A1AAA45-2E41-4BD1-B24F-4DFDD7E449D5}" type="pres">
      <dgm:prSet presAssocID="{7FAF299E-98CE-491F-95B7-5C2511043030}" presName="spacer" presStyleCnt="0"/>
      <dgm:spPr/>
    </dgm:pt>
    <dgm:pt modelId="{856C1A44-DE37-4856-B231-ECC633D28A1E}" type="pres">
      <dgm:prSet presAssocID="{A53AC30E-52A2-4A78-9F8C-7962203E92B5}" presName="parentText" presStyleLbl="node1" presStyleIdx="1" presStyleCnt="5">
        <dgm:presLayoutVars>
          <dgm:chMax val="0"/>
          <dgm:bulletEnabled val="1"/>
        </dgm:presLayoutVars>
      </dgm:prSet>
      <dgm:spPr/>
      <dgm:t>
        <a:bodyPr/>
        <a:lstStyle/>
        <a:p>
          <a:endParaRPr lang="zh-CN" altLang="en-US"/>
        </a:p>
      </dgm:t>
    </dgm:pt>
    <dgm:pt modelId="{239A259A-E3FB-45A1-98FD-E9D44DC5314D}" type="pres">
      <dgm:prSet presAssocID="{D24DC96C-58D9-41A1-AABE-4CDE79908C76}" presName="spacer" presStyleCnt="0"/>
      <dgm:spPr/>
    </dgm:pt>
    <dgm:pt modelId="{7968B5DB-7712-47EC-A239-D30B50E7791B}" type="pres">
      <dgm:prSet presAssocID="{8AAA5C29-1104-4F1A-9E47-B01721FC03D2}" presName="parentText" presStyleLbl="node1" presStyleIdx="2" presStyleCnt="5">
        <dgm:presLayoutVars>
          <dgm:chMax val="0"/>
          <dgm:bulletEnabled val="1"/>
        </dgm:presLayoutVars>
      </dgm:prSet>
      <dgm:spPr/>
      <dgm:t>
        <a:bodyPr/>
        <a:lstStyle/>
        <a:p>
          <a:endParaRPr lang="zh-CN" altLang="en-US"/>
        </a:p>
      </dgm:t>
    </dgm:pt>
    <dgm:pt modelId="{062C2F8B-5990-4FCA-876B-7A40BB76C952}" type="pres">
      <dgm:prSet presAssocID="{C8DBACB8-178F-4672-8723-CD73566144CE}" presName="spacer" presStyleCnt="0"/>
      <dgm:spPr/>
    </dgm:pt>
    <dgm:pt modelId="{3C85E149-112B-45AB-8609-F98CFE90DE2F}" type="pres">
      <dgm:prSet presAssocID="{0B1BF9B9-5C86-4535-B79E-513EE85B3FF9}" presName="parentText" presStyleLbl="node1" presStyleIdx="3" presStyleCnt="5">
        <dgm:presLayoutVars>
          <dgm:chMax val="0"/>
          <dgm:bulletEnabled val="1"/>
        </dgm:presLayoutVars>
      </dgm:prSet>
      <dgm:spPr/>
      <dgm:t>
        <a:bodyPr/>
        <a:lstStyle/>
        <a:p>
          <a:endParaRPr lang="zh-CN" altLang="en-US"/>
        </a:p>
      </dgm:t>
    </dgm:pt>
    <dgm:pt modelId="{5B13B291-4CA3-42C9-8795-CA42D47B9F4E}" type="pres">
      <dgm:prSet presAssocID="{A3C79094-171C-40F2-B90E-092EAEFC20F3}" presName="spacer" presStyleCnt="0"/>
      <dgm:spPr/>
    </dgm:pt>
    <dgm:pt modelId="{19DD83FF-E7CC-4CBF-8C66-224351AFD5DB}" type="pres">
      <dgm:prSet presAssocID="{B30B3F4B-47D6-41E7-8961-C270548F9B25}" presName="parentText" presStyleLbl="node1" presStyleIdx="4" presStyleCnt="5">
        <dgm:presLayoutVars>
          <dgm:chMax val="0"/>
          <dgm:bulletEnabled val="1"/>
        </dgm:presLayoutVars>
      </dgm:prSet>
      <dgm:spPr/>
      <dgm:t>
        <a:bodyPr/>
        <a:lstStyle/>
        <a:p>
          <a:endParaRPr lang="zh-CN" altLang="en-US"/>
        </a:p>
      </dgm:t>
    </dgm:pt>
  </dgm:ptLst>
  <dgm:cxnLst>
    <dgm:cxn modelId="{907E8FCB-119F-4965-B8F1-9D7B6B3BFF28}" type="presOf" srcId="{7DCC6FEA-641A-4BE3-803E-5F132E4250EB}" destId="{4723BA70-A450-41C9-A5B6-8385B6CBD582}" srcOrd="0" destOrd="0" presId="urn:microsoft.com/office/officeart/2005/8/layout/vList2"/>
    <dgm:cxn modelId="{91F1EAEA-0544-4FBB-9077-2C73EF727687}" type="presOf" srcId="{A53AC30E-52A2-4A78-9F8C-7962203E92B5}" destId="{856C1A44-DE37-4856-B231-ECC633D28A1E}" srcOrd="0" destOrd="0" presId="urn:microsoft.com/office/officeart/2005/8/layout/vList2"/>
    <dgm:cxn modelId="{B6E8D45E-E51C-4116-AD4F-A279CA1485D6}" type="presOf" srcId="{75EB8E1B-691D-4ECD-982E-047EF32C6E7F}" destId="{03DE731D-3BDF-4377-89DA-4CD1438BF1FF}" srcOrd="0" destOrd="0" presId="urn:microsoft.com/office/officeart/2005/8/layout/vList2"/>
    <dgm:cxn modelId="{84557358-D70F-46EC-8B25-5968AFAD2112}" srcId="{7DCC6FEA-641A-4BE3-803E-5F132E4250EB}" destId="{A53AC30E-52A2-4A78-9F8C-7962203E92B5}" srcOrd="1" destOrd="0" parTransId="{65FAFEC5-E40F-4E2E-91D5-0A1372871D27}" sibTransId="{D24DC96C-58D9-41A1-AABE-4CDE79908C76}"/>
    <dgm:cxn modelId="{BEB73BE3-4419-470C-A65C-18E68F03E420}" srcId="{7DCC6FEA-641A-4BE3-803E-5F132E4250EB}" destId="{B30B3F4B-47D6-41E7-8961-C270548F9B25}" srcOrd="4" destOrd="0" parTransId="{A0EB8F93-5DAC-454C-A88E-13864F62DDB2}" sibTransId="{E3143E79-9B31-48A7-96A1-96032EB86FE8}"/>
    <dgm:cxn modelId="{829C7841-04F7-424D-B594-3C7E98E239FA}" type="presOf" srcId="{8AAA5C29-1104-4F1A-9E47-B01721FC03D2}" destId="{7968B5DB-7712-47EC-A239-D30B50E7791B}" srcOrd="0" destOrd="0" presId="urn:microsoft.com/office/officeart/2005/8/layout/vList2"/>
    <dgm:cxn modelId="{F26687E4-72FD-4424-8EDB-B11C161CAF3A}" srcId="{7DCC6FEA-641A-4BE3-803E-5F132E4250EB}" destId="{8AAA5C29-1104-4F1A-9E47-B01721FC03D2}" srcOrd="2" destOrd="0" parTransId="{38FE5F0A-AD0C-43B3-9A55-49F5CFF62D47}" sibTransId="{C8DBACB8-178F-4672-8723-CD73566144CE}"/>
    <dgm:cxn modelId="{1F576805-81EC-4F98-A567-1DC1D52B5E4E}" srcId="{7DCC6FEA-641A-4BE3-803E-5F132E4250EB}" destId="{75EB8E1B-691D-4ECD-982E-047EF32C6E7F}" srcOrd="0" destOrd="0" parTransId="{37A2F848-B590-4ED2-A1FF-8ED8175569ED}" sibTransId="{7FAF299E-98CE-491F-95B7-5C2511043030}"/>
    <dgm:cxn modelId="{775B94E1-91EF-4DD7-B03C-76AA60FDFD85}" type="presOf" srcId="{0B1BF9B9-5C86-4535-B79E-513EE85B3FF9}" destId="{3C85E149-112B-45AB-8609-F98CFE90DE2F}" srcOrd="0" destOrd="0" presId="urn:microsoft.com/office/officeart/2005/8/layout/vList2"/>
    <dgm:cxn modelId="{C46632D9-5EF4-4B5D-9EF3-7CB9397886C4}" srcId="{7DCC6FEA-641A-4BE3-803E-5F132E4250EB}" destId="{0B1BF9B9-5C86-4535-B79E-513EE85B3FF9}" srcOrd="3" destOrd="0" parTransId="{D06FFC99-F018-44A7-910C-3F9B6219884D}" sibTransId="{A3C79094-171C-40F2-B90E-092EAEFC20F3}"/>
    <dgm:cxn modelId="{857DFA1F-237F-49DE-A62D-181613894E6E}" type="presOf" srcId="{B30B3F4B-47D6-41E7-8961-C270548F9B25}" destId="{19DD83FF-E7CC-4CBF-8C66-224351AFD5DB}" srcOrd="0" destOrd="0" presId="urn:microsoft.com/office/officeart/2005/8/layout/vList2"/>
    <dgm:cxn modelId="{39B66DAD-C5B5-4E9A-8B3F-4BFF5997EB91}" type="presParOf" srcId="{4723BA70-A450-41C9-A5B6-8385B6CBD582}" destId="{03DE731D-3BDF-4377-89DA-4CD1438BF1FF}" srcOrd="0" destOrd="0" presId="urn:microsoft.com/office/officeart/2005/8/layout/vList2"/>
    <dgm:cxn modelId="{50172FAD-0BB8-4163-8ED5-5D174638A479}" type="presParOf" srcId="{4723BA70-A450-41C9-A5B6-8385B6CBD582}" destId="{7A1AAA45-2E41-4BD1-B24F-4DFDD7E449D5}" srcOrd="1" destOrd="0" presId="urn:microsoft.com/office/officeart/2005/8/layout/vList2"/>
    <dgm:cxn modelId="{1239F8D4-1E45-481B-9F11-40DEF901196A}" type="presParOf" srcId="{4723BA70-A450-41C9-A5B6-8385B6CBD582}" destId="{856C1A44-DE37-4856-B231-ECC633D28A1E}" srcOrd="2" destOrd="0" presId="urn:microsoft.com/office/officeart/2005/8/layout/vList2"/>
    <dgm:cxn modelId="{1A4AF7D0-5C54-4F06-9F6D-9A7BC9D810CD}" type="presParOf" srcId="{4723BA70-A450-41C9-A5B6-8385B6CBD582}" destId="{239A259A-E3FB-45A1-98FD-E9D44DC5314D}" srcOrd="3" destOrd="0" presId="urn:microsoft.com/office/officeart/2005/8/layout/vList2"/>
    <dgm:cxn modelId="{01A40A0A-7AE2-49B4-BACB-3FB042B2EB5E}" type="presParOf" srcId="{4723BA70-A450-41C9-A5B6-8385B6CBD582}" destId="{7968B5DB-7712-47EC-A239-D30B50E7791B}" srcOrd="4" destOrd="0" presId="urn:microsoft.com/office/officeart/2005/8/layout/vList2"/>
    <dgm:cxn modelId="{44EC9853-9393-4385-A5BB-DB2E44FFA942}" type="presParOf" srcId="{4723BA70-A450-41C9-A5B6-8385B6CBD582}" destId="{062C2F8B-5990-4FCA-876B-7A40BB76C952}" srcOrd="5" destOrd="0" presId="urn:microsoft.com/office/officeart/2005/8/layout/vList2"/>
    <dgm:cxn modelId="{4B80B9B2-EC5A-42DC-85DA-5482F7758456}" type="presParOf" srcId="{4723BA70-A450-41C9-A5B6-8385B6CBD582}" destId="{3C85E149-112B-45AB-8609-F98CFE90DE2F}" srcOrd="6" destOrd="0" presId="urn:microsoft.com/office/officeart/2005/8/layout/vList2"/>
    <dgm:cxn modelId="{C176D3FE-5EAA-4D6E-8C1B-78CB18F9B166}" type="presParOf" srcId="{4723BA70-A450-41C9-A5B6-8385B6CBD582}" destId="{5B13B291-4CA3-42C9-8795-CA42D47B9F4E}" srcOrd="7" destOrd="0" presId="urn:microsoft.com/office/officeart/2005/8/layout/vList2"/>
    <dgm:cxn modelId="{43A09B15-9301-48BD-B36D-C990DFA6A1CB}" type="presParOf" srcId="{4723BA70-A450-41C9-A5B6-8385B6CBD582}" destId="{19DD83FF-E7CC-4CBF-8C66-224351AFD5D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961CE-2C3E-4186-B9F3-5E4F3A7159B3}">
      <dsp:nvSpPr>
        <dsp:cNvPr id="0" name=""/>
        <dsp:cNvSpPr/>
      </dsp:nvSpPr>
      <dsp:spPr>
        <a:xfrm>
          <a:off x="1010" y="270535"/>
          <a:ext cx="2365399" cy="1182699"/>
        </a:xfrm>
        <a:prstGeom prst="roundRect">
          <a:avLst>
            <a:gd name="adj" fmla="val 10000"/>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a:lnSpc>
              <a:spcPct val="90000"/>
            </a:lnSpc>
            <a:spcBef>
              <a:spcPct val="0"/>
            </a:spcBef>
            <a:spcAft>
              <a:spcPct val="35000"/>
            </a:spcAft>
          </a:pPr>
          <a:r>
            <a:rPr lang="zh-CN" altLang="en-US" sz="3300" b="1" kern="1200">
              <a:solidFill>
                <a:sysClr val="window" lastClr="FFFFFF"/>
              </a:solidFill>
              <a:latin typeface="Calibri"/>
              <a:ea typeface="宋体"/>
              <a:cs typeface="+mn-cs"/>
            </a:rPr>
            <a:t>独立安装单重引导</a:t>
          </a:r>
          <a:endParaRPr lang="zh-CN" altLang="en-US" sz="3300" kern="1200">
            <a:solidFill>
              <a:sysClr val="window" lastClr="FFFFFF"/>
            </a:solidFill>
            <a:latin typeface="Calibri"/>
            <a:ea typeface="宋体"/>
            <a:cs typeface="+mn-cs"/>
          </a:endParaRPr>
        </a:p>
      </dsp:txBody>
      <dsp:txXfrm>
        <a:off x="35650" y="305175"/>
        <a:ext cx="2296119" cy="1113419"/>
      </dsp:txXfrm>
    </dsp:sp>
    <dsp:sp modelId="{2F906472-252A-4FD5-BFA7-8940A75B36C0}">
      <dsp:nvSpPr>
        <dsp:cNvPr id="0" name=""/>
        <dsp:cNvSpPr/>
      </dsp:nvSpPr>
      <dsp:spPr>
        <a:xfrm>
          <a:off x="237550" y="1453235"/>
          <a:ext cx="236539" cy="887024"/>
        </a:xfrm>
        <a:custGeom>
          <a:avLst/>
          <a:gdLst/>
          <a:ahLst/>
          <a:cxnLst/>
          <a:rect l="0" t="0" r="0" b="0"/>
          <a:pathLst>
            <a:path>
              <a:moveTo>
                <a:pt x="0" y="0"/>
              </a:moveTo>
              <a:lnTo>
                <a:pt x="0" y="504607"/>
              </a:lnTo>
              <a:lnTo>
                <a:pt x="134561" y="504607"/>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AC068CEA-2C31-45A5-9052-B16A37B4D781}">
      <dsp:nvSpPr>
        <dsp:cNvPr id="0" name=""/>
        <dsp:cNvSpPr/>
      </dsp:nvSpPr>
      <dsp:spPr>
        <a:xfrm>
          <a:off x="474090" y="1748910"/>
          <a:ext cx="1892319" cy="1182699"/>
        </a:xfrm>
        <a:prstGeom prst="roundRect">
          <a:avLst>
            <a:gd name="adj" fmla="val 10000"/>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b="1" kern="1200">
              <a:solidFill>
                <a:sysClr val="window" lastClr="FFFFFF"/>
              </a:solidFill>
              <a:latin typeface="Calibri"/>
              <a:ea typeface="宋体"/>
              <a:cs typeface="+mn-cs"/>
            </a:rPr>
            <a:t>自动引导唯一操作系统</a:t>
          </a:r>
          <a:endParaRPr lang="zh-CN" altLang="en-US" sz="2300" kern="1200">
            <a:solidFill>
              <a:sysClr val="windowText" lastClr="000000">
                <a:hueOff val="0"/>
                <a:satOff val="0"/>
                <a:lumOff val="0"/>
                <a:alphaOff val="0"/>
              </a:sysClr>
            </a:solidFill>
            <a:latin typeface="Calibri"/>
            <a:ea typeface="宋体"/>
            <a:cs typeface="+mn-cs"/>
          </a:endParaRPr>
        </a:p>
      </dsp:txBody>
      <dsp:txXfrm>
        <a:off x="508730" y="1783550"/>
        <a:ext cx="1823039" cy="1113419"/>
      </dsp:txXfrm>
    </dsp:sp>
    <dsp:sp modelId="{9ABCE94D-E4D3-436E-A647-09870AC39684}">
      <dsp:nvSpPr>
        <dsp:cNvPr id="0" name=""/>
        <dsp:cNvSpPr/>
      </dsp:nvSpPr>
      <dsp:spPr>
        <a:xfrm>
          <a:off x="237550" y="1453235"/>
          <a:ext cx="236539" cy="2365399"/>
        </a:xfrm>
        <a:custGeom>
          <a:avLst/>
          <a:gdLst/>
          <a:ahLst/>
          <a:cxnLst/>
          <a:rect l="0" t="0" r="0" b="0"/>
          <a:pathLst>
            <a:path>
              <a:moveTo>
                <a:pt x="0" y="0"/>
              </a:moveTo>
              <a:lnTo>
                <a:pt x="0" y="1345619"/>
              </a:lnTo>
              <a:lnTo>
                <a:pt x="134561" y="1345619"/>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2D9F6D6-EF58-494A-94F6-23FB0D916B69}">
      <dsp:nvSpPr>
        <dsp:cNvPr id="0" name=""/>
        <dsp:cNvSpPr/>
      </dsp:nvSpPr>
      <dsp:spPr>
        <a:xfrm>
          <a:off x="474090" y="3227284"/>
          <a:ext cx="1892319" cy="1182699"/>
        </a:xfrm>
        <a:prstGeom prst="roundRect">
          <a:avLst>
            <a:gd name="adj" fmla="val 10000"/>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b="1" kern="1200">
              <a:solidFill>
                <a:sysClr val="window" lastClr="FFFFFF"/>
              </a:solidFill>
              <a:latin typeface="Calibri"/>
              <a:ea typeface="宋体"/>
              <a:cs typeface="+mn-cs"/>
            </a:rPr>
            <a:t>独占所有资源</a:t>
          </a:r>
          <a:endParaRPr lang="zh-CN" altLang="en-US" sz="2300" kern="1200">
            <a:solidFill>
              <a:sysClr val="windowText" lastClr="000000">
                <a:hueOff val="0"/>
                <a:satOff val="0"/>
                <a:lumOff val="0"/>
                <a:alphaOff val="0"/>
              </a:sysClr>
            </a:solidFill>
            <a:latin typeface="Calibri"/>
            <a:ea typeface="宋体"/>
            <a:cs typeface="+mn-cs"/>
          </a:endParaRPr>
        </a:p>
      </dsp:txBody>
      <dsp:txXfrm>
        <a:off x="508730" y="3261924"/>
        <a:ext cx="1823039" cy="1113419"/>
      </dsp:txXfrm>
    </dsp:sp>
    <dsp:sp modelId="{68534325-ACEB-455F-B4FD-89AA95A811E2}">
      <dsp:nvSpPr>
        <dsp:cNvPr id="0" name=""/>
        <dsp:cNvSpPr/>
      </dsp:nvSpPr>
      <dsp:spPr>
        <a:xfrm>
          <a:off x="2957760" y="235385"/>
          <a:ext cx="2365399" cy="1182699"/>
        </a:xfrm>
        <a:prstGeom prst="roundRect">
          <a:avLst>
            <a:gd name="adj" fmla="val 1000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a:lnSpc>
              <a:spcPct val="90000"/>
            </a:lnSpc>
            <a:spcBef>
              <a:spcPct val="0"/>
            </a:spcBef>
            <a:spcAft>
              <a:spcPct val="35000"/>
            </a:spcAft>
          </a:pPr>
          <a:r>
            <a:rPr lang="zh-CN" altLang="en-US" sz="3300" b="1" kern="1200">
              <a:solidFill>
                <a:sysClr val="window" lastClr="FFFFFF"/>
              </a:solidFill>
              <a:latin typeface="Calibri"/>
              <a:ea typeface="宋体"/>
              <a:cs typeface="+mn-cs"/>
            </a:rPr>
            <a:t>多系统部署多重引导</a:t>
          </a:r>
          <a:endParaRPr lang="zh-CN" altLang="en-US" sz="3300" kern="1200">
            <a:solidFill>
              <a:sysClr val="window" lastClr="FFFFFF"/>
            </a:solidFill>
            <a:latin typeface="Calibri"/>
            <a:ea typeface="宋体"/>
            <a:cs typeface="+mn-cs"/>
          </a:endParaRPr>
        </a:p>
      </dsp:txBody>
      <dsp:txXfrm>
        <a:off x="2992400" y="270025"/>
        <a:ext cx="2296119" cy="1113419"/>
      </dsp:txXfrm>
    </dsp:sp>
    <dsp:sp modelId="{B5165708-DD4C-4EA1-9465-B9DD65111C93}">
      <dsp:nvSpPr>
        <dsp:cNvPr id="0" name=""/>
        <dsp:cNvSpPr/>
      </dsp:nvSpPr>
      <dsp:spPr>
        <a:xfrm>
          <a:off x="3194300" y="1418085"/>
          <a:ext cx="236539" cy="887024"/>
        </a:xfrm>
        <a:custGeom>
          <a:avLst/>
          <a:gdLst/>
          <a:ahLst/>
          <a:cxnLst/>
          <a:rect l="0" t="0" r="0" b="0"/>
          <a:pathLst>
            <a:path>
              <a:moveTo>
                <a:pt x="0" y="0"/>
              </a:moveTo>
              <a:lnTo>
                <a:pt x="0" y="484699"/>
              </a:lnTo>
              <a:lnTo>
                <a:pt x="134561" y="484699"/>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4C84E4B-9E45-4F28-8D67-696BA677F5F8}">
      <dsp:nvSpPr>
        <dsp:cNvPr id="0" name=""/>
        <dsp:cNvSpPr/>
      </dsp:nvSpPr>
      <dsp:spPr>
        <a:xfrm>
          <a:off x="3430840" y="1713760"/>
          <a:ext cx="1892319" cy="1182699"/>
        </a:xfrm>
        <a:prstGeom prst="roundRect">
          <a:avLst>
            <a:gd name="adj" fmla="val 1000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b="1" kern="1200">
              <a:solidFill>
                <a:sysClr val="window" lastClr="FFFFFF"/>
              </a:solidFill>
              <a:latin typeface="Calibri"/>
              <a:ea typeface="宋体"/>
              <a:cs typeface="+mn-cs"/>
            </a:rPr>
            <a:t>选择多系统中的其一引导</a:t>
          </a:r>
          <a:endParaRPr lang="zh-CN" altLang="en-US" sz="2300" kern="1200">
            <a:solidFill>
              <a:sysClr val="windowText" lastClr="000000">
                <a:hueOff val="0"/>
                <a:satOff val="0"/>
                <a:lumOff val="0"/>
                <a:alphaOff val="0"/>
              </a:sysClr>
            </a:solidFill>
            <a:latin typeface="Calibri"/>
            <a:ea typeface="宋体"/>
            <a:cs typeface="+mn-cs"/>
          </a:endParaRPr>
        </a:p>
      </dsp:txBody>
      <dsp:txXfrm>
        <a:off x="3465480" y="1748400"/>
        <a:ext cx="1823039" cy="1113419"/>
      </dsp:txXfrm>
    </dsp:sp>
    <dsp:sp modelId="{42E83576-297C-48C3-825E-63E24EF128A4}">
      <dsp:nvSpPr>
        <dsp:cNvPr id="0" name=""/>
        <dsp:cNvSpPr/>
      </dsp:nvSpPr>
      <dsp:spPr>
        <a:xfrm>
          <a:off x="3194300" y="1418085"/>
          <a:ext cx="236539" cy="2365399"/>
        </a:xfrm>
        <a:custGeom>
          <a:avLst/>
          <a:gdLst/>
          <a:ahLst/>
          <a:cxnLst/>
          <a:rect l="0" t="0" r="0" b="0"/>
          <a:pathLst>
            <a:path>
              <a:moveTo>
                <a:pt x="0" y="0"/>
              </a:moveTo>
              <a:lnTo>
                <a:pt x="0" y="1325712"/>
              </a:lnTo>
              <a:lnTo>
                <a:pt x="134561" y="1325712"/>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3818293-F237-4150-8490-BF0CFCBB5411}">
      <dsp:nvSpPr>
        <dsp:cNvPr id="0" name=""/>
        <dsp:cNvSpPr/>
      </dsp:nvSpPr>
      <dsp:spPr>
        <a:xfrm>
          <a:off x="3430840" y="3192134"/>
          <a:ext cx="1892319" cy="1182699"/>
        </a:xfrm>
        <a:prstGeom prst="roundRect">
          <a:avLst>
            <a:gd name="adj" fmla="val 1000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b="1" kern="1200">
              <a:solidFill>
                <a:sysClr val="window" lastClr="FFFFFF"/>
              </a:solidFill>
              <a:latin typeface="Calibri"/>
              <a:ea typeface="宋体"/>
              <a:cs typeface="+mn-cs"/>
            </a:rPr>
            <a:t>独占除硬盘外所有资源</a:t>
          </a:r>
          <a:endParaRPr lang="zh-CN" altLang="en-US" sz="2300" kern="1200">
            <a:solidFill>
              <a:sysClr val="windowText" lastClr="000000">
                <a:hueOff val="0"/>
                <a:satOff val="0"/>
                <a:lumOff val="0"/>
                <a:alphaOff val="0"/>
              </a:sysClr>
            </a:solidFill>
            <a:latin typeface="Calibri"/>
            <a:ea typeface="宋体"/>
            <a:cs typeface="+mn-cs"/>
          </a:endParaRPr>
        </a:p>
      </dsp:txBody>
      <dsp:txXfrm>
        <a:off x="3465480" y="3226774"/>
        <a:ext cx="1823039" cy="1113419"/>
      </dsp:txXfrm>
    </dsp:sp>
    <dsp:sp modelId="{9A74795A-E780-440D-81BA-BB5E541B753C}">
      <dsp:nvSpPr>
        <dsp:cNvPr id="0" name=""/>
        <dsp:cNvSpPr/>
      </dsp:nvSpPr>
      <dsp:spPr>
        <a:xfrm>
          <a:off x="5914509" y="270535"/>
          <a:ext cx="2365399" cy="1182699"/>
        </a:xfrm>
        <a:prstGeom prst="roundRect">
          <a:avLst>
            <a:gd name="adj" fmla="val 10000"/>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a:lnSpc>
              <a:spcPct val="90000"/>
            </a:lnSpc>
            <a:spcBef>
              <a:spcPct val="0"/>
            </a:spcBef>
            <a:spcAft>
              <a:spcPct val="35000"/>
            </a:spcAft>
          </a:pPr>
          <a:r>
            <a:rPr lang="zh-CN" altLang="en-US" sz="3300" b="1" kern="1200">
              <a:solidFill>
                <a:sysClr val="window" lastClr="FFFFFF"/>
              </a:solidFill>
              <a:latin typeface="Calibri"/>
              <a:ea typeface="宋体"/>
              <a:cs typeface="+mn-cs"/>
            </a:rPr>
            <a:t>基于虚拟机的多机引导</a:t>
          </a:r>
          <a:endParaRPr lang="zh-CN" altLang="en-US" sz="3300" kern="1200">
            <a:solidFill>
              <a:sysClr val="window" lastClr="FFFFFF"/>
            </a:solidFill>
            <a:latin typeface="Calibri"/>
            <a:ea typeface="宋体"/>
            <a:cs typeface="+mn-cs"/>
          </a:endParaRPr>
        </a:p>
      </dsp:txBody>
      <dsp:txXfrm>
        <a:off x="5949149" y="305175"/>
        <a:ext cx="2296119" cy="1113419"/>
      </dsp:txXfrm>
    </dsp:sp>
    <dsp:sp modelId="{D2E3A25D-0C84-4DA5-8354-2B8EE4B3E530}">
      <dsp:nvSpPr>
        <dsp:cNvPr id="0" name=""/>
        <dsp:cNvSpPr/>
      </dsp:nvSpPr>
      <dsp:spPr>
        <a:xfrm>
          <a:off x="6151049" y="1453235"/>
          <a:ext cx="236539" cy="887024"/>
        </a:xfrm>
        <a:custGeom>
          <a:avLst/>
          <a:gdLst/>
          <a:ahLst/>
          <a:cxnLst/>
          <a:rect l="0" t="0" r="0" b="0"/>
          <a:pathLst>
            <a:path>
              <a:moveTo>
                <a:pt x="0" y="0"/>
              </a:moveTo>
              <a:lnTo>
                <a:pt x="0" y="504607"/>
              </a:lnTo>
              <a:lnTo>
                <a:pt x="134561" y="504607"/>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0410DE50-116C-4705-B01D-3AD0462CA34C}">
      <dsp:nvSpPr>
        <dsp:cNvPr id="0" name=""/>
        <dsp:cNvSpPr/>
      </dsp:nvSpPr>
      <dsp:spPr>
        <a:xfrm>
          <a:off x="6387589" y="1748910"/>
          <a:ext cx="1892319" cy="1182699"/>
        </a:xfrm>
        <a:prstGeom prst="roundRect">
          <a:avLst>
            <a:gd name="adj" fmla="val 10000"/>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b="1" kern="1200">
              <a:solidFill>
                <a:sysClr val="window" lastClr="FFFFFF"/>
              </a:solidFill>
              <a:latin typeface="Calibri"/>
              <a:ea typeface="宋体"/>
              <a:cs typeface="+mn-cs"/>
            </a:rPr>
            <a:t>宿主机和虚拟机同时引导</a:t>
          </a:r>
          <a:endParaRPr lang="zh-CN" altLang="en-US" sz="2300" kern="1200">
            <a:solidFill>
              <a:sysClr val="windowText" lastClr="000000">
                <a:hueOff val="0"/>
                <a:satOff val="0"/>
                <a:lumOff val="0"/>
                <a:alphaOff val="0"/>
              </a:sysClr>
            </a:solidFill>
            <a:latin typeface="Calibri"/>
            <a:ea typeface="宋体"/>
            <a:cs typeface="+mn-cs"/>
          </a:endParaRPr>
        </a:p>
      </dsp:txBody>
      <dsp:txXfrm>
        <a:off x="6422229" y="1783550"/>
        <a:ext cx="1823039" cy="1113419"/>
      </dsp:txXfrm>
    </dsp:sp>
    <dsp:sp modelId="{7AA701EB-2333-461F-B2A0-862FDB62BBB5}">
      <dsp:nvSpPr>
        <dsp:cNvPr id="0" name=""/>
        <dsp:cNvSpPr/>
      </dsp:nvSpPr>
      <dsp:spPr>
        <a:xfrm>
          <a:off x="6151049" y="1453235"/>
          <a:ext cx="236539" cy="2365399"/>
        </a:xfrm>
        <a:custGeom>
          <a:avLst/>
          <a:gdLst/>
          <a:ahLst/>
          <a:cxnLst/>
          <a:rect l="0" t="0" r="0" b="0"/>
          <a:pathLst>
            <a:path>
              <a:moveTo>
                <a:pt x="0" y="0"/>
              </a:moveTo>
              <a:lnTo>
                <a:pt x="0" y="1345619"/>
              </a:lnTo>
              <a:lnTo>
                <a:pt x="134561" y="1345619"/>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17061F9-0139-4FEF-8A0D-0556BDBF5CBD}">
      <dsp:nvSpPr>
        <dsp:cNvPr id="0" name=""/>
        <dsp:cNvSpPr/>
      </dsp:nvSpPr>
      <dsp:spPr>
        <a:xfrm>
          <a:off x="6387589" y="3227284"/>
          <a:ext cx="1892319" cy="1182699"/>
        </a:xfrm>
        <a:prstGeom prst="roundRect">
          <a:avLst>
            <a:gd name="adj" fmla="val 10000"/>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b="1" kern="1200" dirty="0">
              <a:solidFill>
                <a:sysClr val="window" lastClr="FFFFFF"/>
              </a:solidFill>
              <a:latin typeface="Calibri"/>
              <a:ea typeface="宋体"/>
              <a:cs typeface="+mn-cs"/>
            </a:rPr>
            <a:t>共享系统硬件资源</a:t>
          </a:r>
          <a:endParaRPr lang="zh-CN" altLang="en-US" sz="2300" kern="1200" dirty="0">
            <a:solidFill>
              <a:sysClr val="windowText" lastClr="000000">
                <a:hueOff val="0"/>
                <a:satOff val="0"/>
                <a:lumOff val="0"/>
                <a:alphaOff val="0"/>
              </a:sysClr>
            </a:solidFill>
            <a:latin typeface="Calibri"/>
            <a:ea typeface="宋体"/>
            <a:cs typeface="+mn-cs"/>
          </a:endParaRPr>
        </a:p>
      </dsp:txBody>
      <dsp:txXfrm>
        <a:off x="6422229" y="3261924"/>
        <a:ext cx="1823039" cy="1113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E731D-3BDF-4377-89DA-4CD1438BF1FF}">
      <dsp:nvSpPr>
        <dsp:cNvPr id="0" name=""/>
        <dsp:cNvSpPr/>
      </dsp:nvSpPr>
      <dsp:spPr>
        <a:xfrm>
          <a:off x="0" y="28437"/>
          <a:ext cx="8352928" cy="6288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kern="1200" dirty="0" smtClean="0"/>
            <a:t>阿</a:t>
          </a:r>
          <a:r>
            <a:rPr lang="en-US" altLang="zh-CN" sz="2500" kern="1200" dirty="0" smtClean="0"/>
            <a:t>  </a:t>
          </a:r>
          <a:r>
            <a:rPr lang="zh-CN" sz="2500" kern="1200" dirty="0" smtClean="0"/>
            <a:t>里</a:t>
          </a:r>
          <a:r>
            <a:rPr lang="en-US" altLang="zh-CN" sz="2500" kern="1200" dirty="0" smtClean="0"/>
            <a:t>  </a:t>
          </a:r>
          <a:r>
            <a:rPr lang="zh-CN" sz="2500" kern="1200" dirty="0" smtClean="0"/>
            <a:t>云 </a:t>
          </a:r>
          <a:r>
            <a:rPr lang="en-US" sz="2500" kern="1200" dirty="0" smtClean="0"/>
            <a:t>	http://mirrors.aliyun.com/centos/6.6/isos/</a:t>
          </a:r>
          <a:endParaRPr lang="zh-CN" sz="2500" kern="1200" dirty="0"/>
        </a:p>
      </dsp:txBody>
      <dsp:txXfrm>
        <a:off x="30699" y="59136"/>
        <a:ext cx="8291530" cy="567477"/>
      </dsp:txXfrm>
    </dsp:sp>
    <dsp:sp modelId="{856C1A44-DE37-4856-B231-ECC633D28A1E}">
      <dsp:nvSpPr>
        <dsp:cNvPr id="0" name=""/>
        <dsp:cNvSpPr/>
      </dsp:nvSpPr>
      <dsp:spPr>
        <a:xfrm>
          <a:off x="0" y="729313"/>
          <a:ext cx="8352928" cy="6288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altLang="zh-CN" sz="2500" kern="1200" dirty="0" smtClean="0"/>
            <a:t>  </a:t>
          </a:r>
          <a:r>
            <a:rPr lang="zh-CN" sz="2500" kern="1200" dirty="0" smtClean="0"/>
            <a:t>网</a:t>
          </a:r>
          <a:r>
            <a:rPr lang="en-US" altLang="zh-CN" sz="2500" kern="1200" dirty="0" smtClean="0"/>
            <a:t>     </a:t>
          </a:r>
          <a:r>
            <a:rPr lang="zh-CN" sz="2500" kern="1200" dirty="0" smtClean="0"/>
            <a:t>易</a:t>
          </a:r>
          <a:r>
            <a:rPr lang="en-US" sz="2500" kern="1200" dirty="0" smtClean="0"/>
            <a:t>	http://mirrors.163.com/centos/6.6/isos/</a:t>
          </a:r>
          <a:endParaRPr lang="zh-CN" sz="2500" kern="1200" dirty="0"/>
        </a:p>
      </dsp:txBody>
      <dsp:txXfrm>
        <a:off x="30699" y="760012"/>
        <a:ext cx="8291530" cy="567477"/>
      </dsp:txXfrm>
    </dsp:sp>
    <dsp:sp modelId="{7968B5DB-7712-47EC-A239-D30B50E7791B}">
      <dsp:nvSpPr>
        <dsp:cNvPr id="0" name=""/>
        <dsp:cNvSpPr/>
      </dsp:nvSpPr>
      <dsp:spPr>
        <a:xfrm>
          <a:off x="0" y="1430188"/>
          <a:ext cx="8352928" cy="6288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altLang="zh-CN" sz="2500" kern="1200" dirty="0" smtClean="0"/>
            <a:t>  </a:t>
          </a:r>
          <a:r>
            <a:rPr lang="zh-CN" sz="2500" kern="1200" dirty="0" smtClean="0"/>
            <a:t>搜</a:t>
          </a:r>
          <a:r>
            <a:rPr lang="en-US" altLang="zh-CN" sz="2500" kern="1200" dirty="0" smtClean="0"/>
            <a:t>     </a:t>
          </a:r>
          <a:r>
            <a:rPr lang="zh-CN" sz="2500" kern="1200" dirty="0" smtClean="0"/>
            <a:t>狐</a:t>
          </a:r>
          <a:r>
            <a:rPr lang="en-US" sz="2500" kern="1200" dirty="0" smtClean="0"/>
            <a:t>	http://mirrors.sohu.com/centos/6.6/isos/</a:t>
          </a:r>
          <a:endParaRPr lang="zh-CN" sz="2500" kern="1200" dirty="0"/>
        </a:p>
      </dsp:txBody>
      <dsp:txXfrm>
        <a:off x="30699" y="1460887"/>
        <a:ext cx="8291530" cy="567477"/>
      </dsp:txXfrm>
    </dsp:sp>
    <dsp:sp modelId="{3C85E149-112B-45AB-8609-F98CFE90DE2F}">
      <dsp:nvSpPr>
        <dsp:cNvPr id="0" name=""/>
        <dsp:cNvSpPr/>
      </dsp:nvSpPr>
      <dsp:spPr>
        <a:xfrm>
          <a:off x="0" y="2131063"/>
          <a:ext cx="8352928" cy="6288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altLang="zh-CN" sz="2500" kern="1200" dirty="0" smtClean="0"/>
            <a:t>  </a:t>
          </a:r>
          <a:r>
            <a:rPr lang="zh-CN" sz="2500" kern="1200" dirty="0" smtClean="0"/>
            <a:t>新</a:t>
          </a:r>
          <a:r>
            <a:rPr lang="en-US" altLang="zh-CN" sz="2500" kern="1200" dirty="0" smtClean="0"/>
            <a:t>     </a:t>
          </a:r>
          <a:r>
            <a:rPr lang="zh-CN" sz="2500" kern="1200" dirty="0" smtClean="0"/>
            <a:t>浪</a:t>
          </a:r>
          <a:r>
            <a:rPr lang="en-US" sz="2500" kern="1200" dirty="0" smtClean="0"/>
            <a:t>	http://mirrors.sina.com/centos/6.6/isos/</a:t>
          </a:r>
          <a:endParaRPr lang="zh-CN" sz="2500" kern="1200" dirty="0"/>
        </a:p>
      </dsp:txBody>
      <dsp:txXfrm>
        <a:off x="30699" y="2161762"/>
        <a:ext cx="8291530" cy="567477"/>
      </dsp:txXfrm>
    </dsp:sp>
    <dsp:sp modelId="{19DD83FF-E7CC-4CBF-8C66-224351AFD5DB}">
      <dsp:nvSpPr>
        <dsp:cNvPr id="0" name=""/>
        <dsp:cNvSpPr/>
      </dsp:nvSpPr>
      <dsp:spPr>
        <a:xfrm>
          <a:off x="0" y="2831938"/>
          <a:ext cx="8352928" cy="6288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kern="1200" dirty="0" smtClean="0"/>
            <a:t>上海交大</a:t>
          </a:r>
          <a:r>
            <a:rPr lang="en-US" altLang="zh-CN" sz="2500" kern="1200" dirty="0" smtClean="0"/>
            <a:t>	</a:t>
          </a:r>
          <a:r>
            <a:rPr lang="en-US" sz="2500" kern="1200" dirty="0" smtClean="0"/>
            <a:t>http://ftp.sjtu.edu.cn/centos/6.6/isos/</a:t>
          </a:r>
          <a:endParaRPr lang="zh-CN" sz="2500" kern="1200" dirty="0"/>
        </a:p>
      </dsp:txBody>
      <dsp:txXfrm>
        <a:off x="30699" y="2862637"/>
        <a:ext cx="8291530" cy="5674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Oval 4"/>
          <p:cNvSpPr>
            <a:spLocks noChangeArrowheads="1"/>
          </p:cNvSpPr>
          <p:nvPr/>
        </p:nvSpPr>
        <p:spPr bwMode="gray">
          <a:xfrm>
            <a:off x="684213" y="2565400"/>
            <a:ext cx="1943100" cy="1943100"/>
          </a:xfrm>
          <a:prstGeom prst="ellipse">
            <a:avLst/>
          </a:prstGeom>
          <a:gradFill rotWithShape="1">
            <a:gsLst>
              <a:gs pos="0">
                <a:schemeClr val="accent2">
                  <a:alpha val="0"/>
                </a:schemeClr>
              </a:gs>
              <a:gs pos="100000">
                <a:srgbClr val="FFFFFF">
                  <a:alpha val="71001"/>
                </a:srgbClr>
              </a:gs>
            </a:gsLst>
            <a:lin ang="2700000" scaled="1"/>
          </a:gradFill>
          <a:ln w="38100">
            <a:solidFill>
              <a:schemeClr val="bg1"/>
            </a:solidFill>
            <a:round/>
            <a:headEnd/>
            <a:tailEnd/>
          </a:ln>
          <a:effectLst>
            <a:outerShdw dist="89803" dir="2700000" algn="ctr" rotWithShape="0">
              <a:srgbClr val="000000">
                <a:alpha val="18999"/>
              </a:srgbClr>
            </a:outerShdw>
          </a:effectLst>
        </p:spPr>
        <p:txBody>
          <a:bodyPr wrap="none" anchor="ctr"/>
          <a:lstStyle/>
          <a:p>
            <a:endParaRPr lang="zh-CN" altLang="en-US"/>
          </a:p>
        </p:txBody>
      </p:sp>
      <p:sp>
        <p:nvSpPr>
          <p:cNvPr id="6" name="Oval 4"/>
          <p:cNvSpPr>
            <a:spLocks noChangeArrowheads="1"/>
          </p:cNvSpPr>
          <p:nvPr/>
        </p:nvSpPr>
        <p:spPr bwMode="gray">
          <a:xfrm>
            <a:off x="2195513" y="4400550"/>
            <a:ext cx="1042987" cy="973138"/>
          </a:xfrm>
          <a:prstGeom prst="ellipse">
            <a:avLst/>
          </a:prstGeom>
          <a:gradFill rotWithShape="1">
            <a:gsLst>
              <a:gs pos="0">
                <a:schemeClr val="accent2">
                  <a:alpha val="0"/>
                </a:schemeClr>
              </a:gs>
              <a:gs pos="100000">
                <a:srgbClr val="FFFFFF">
                  <a:alpha val="71001"/>
                </a:srgbClr>
              </a:gs>
            </a:gsLst>
            <a:lin ang="2700000" scaled="1"/>
          </a:gradFill>
          <a:ln w="38100">
            <a:solidFill>
              <a:schemeClr val="bg1"/>
            </a:solidFill>
            <a:round/>
            <a:headEnd/>
            <a:tailEnd/>
          </a:ln>
          <a:effectLst>
            <a:outerShdw dist="89803" dir="2700000" algn="ctr" rotWithShape="0">
              <a:srgbClr val="000000">
                <a:alpha val="18999"/>
              </a:srgbClr>
            </a:outerShdw>
          </a:effectLst>
        </p:spPr>
        <p:txBody>
          <a:bodyPr wrap="none" anchor="ctr"/>
          <a:lstStyle/>
          <a:p>
            <a:endParaRPr lang="zh-CN" altLang="en-US"/>
          </a:p>
        </p:txBody>
      </p:sp>
      <p:sp>
        <p:nvSpPr>
          <p:cNvPr id="7" name="Rectangle 3"/>
          <p:cNvSpPr>
            <a:spLocks noChangeArrowheads="1"/>
          </p:cNvSpPr>
          <p:nvPr/>
        </p:nvSpPr>
        <p:spPr bwMode="ltGray">
          <a:xfrm>
            <a:off x="0" y="6072188"/>
            <a:ext cx="9144000" cy="785812"/>
          </a:xfrm>
          <a:prstGeom prst="rect">
            <a:avLst/>
          </a:prstGeom>
          <a:gradFill rotWithShape="1">
            <a:gsLst>
              <a:gs pos="0">
                <a:schemeClr val="accent1">
                  <a:gamma/>
                  <a:tint val="25490"/>
                  <a:invGamma/>
                </a:schemeClr>
              </a:gs>
              <a:gs pos="100000">
                <a:schemeClr val="accent1">
                  <a:alpha val="81000"/>
                </a:schemeClr>
              </a:gs>
            </a:gsLst>
            <a:lin ang="5400000" scaled="1"/>
          </a:gradFill>
          <a:ln w="9525">
            <a:noFill/>
            <a:miter lim="800000"/>
            <a:headEnd/>
            <a:tailEnd/>
          </a:ln>
        </p:spPr>
        <p:txBody>
          <a:bodyPr wrap="none" anchor="ctr"/>
          <a:lstStyle/>
          <a:p>
            <a:pPr>
              <a:defRPr/>
            </a:pPr>
            <a:endParaRPr lang="zh-CN" altLang="en-US">
              <a:ea typeface="宋体" pitchFamily="2" charset="-122"/>
            </a:endParaRPr>
          </a:p>
        </p:txBody>
      </p:sp>
      <p:sp>
        <p:nvSpPr>
          <p:cNvPr id="8" name="Oval 5"/>
          <p:cNvSpPr>
            <a:spLocks noChangeArrowheads="1"/>
          </p:cNvSpPr>
          <p:nvPr/>
        </p:nvSpPr>
        <p:spPr bwMode="gray">
          <a:xfrm>
            <a:off x="4211638" y="2636838"/>
            <a:ext cx="1223962" cy="1223962"/>
          </a:xfrm>
          <a:prstGeom prst="ellipse">
            <a:avLst/>
          </a:prstGeom>
          <a:solidFill>
            <a:srgbClr val="1BABE5">
              <a:alpha val="1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3368" name="Rectangle 8"/>
          <p:cNvSpPr>
            <a:spLocks noGrp="1" noChangeArrowheads="1"/>
          </p:cNvSpPr>
          <p:nvPr>
            <p:ph type="ctrTitle"/>
          </p:nvPr>
        </p:nvSpPr>
        <p:spPr bwMode="gray">
          <a:xfrm>
            <a:off x="4267200" y="1219200"/>
            <a:ext cx="4495800" cy="17526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r">
              <a:defRPr sz="4800"/>
            </a:lvl1pPr>
          </a:lstStyle>
          <a:p>
            <a:r>
              <a:rPr lang="zh-CN" altLang="en-US" smtClean="0"/>
              <a:t>单击此处编辑母版标题样式</a:t>
            </a:r>
            <a:endParaRPr lang="zh-CN" altLang="en-US"/>
          </a:p>
        </p:txBody>
      </p:sp>
      <p:sp>
        <p:nvSpPr>
          <p:cNvPr id="143369" name="Rectangle 9"/>
          <p:cNvSpPr>
            <a:spLocks noGrp="1" noChangeArrowheads="1"/>
          </p:cNvSpPr>
          <p:nvPr>
            <p:ph type="subTitle" idx="1"/>
          </p:nvPr>
        </p:nvSpPr>
        <p:spPr>
          <a:xfrm>
            <a:off x="685800" y="5486400"/>
            <a:ext cx="7620000" cy="304800"/>
          </a:xfrm>
        </p:spPr>
        <p:txBody>
          <a:bodyPr/>
          <a:lstStyle>
            <a:lvl1pPr marL="0" indent="0" algn="ctr">
              <a:buFont typeface="Wingdings" pitchFamily="2" charset="2"/>
              <a:buNone/>
              <a:defRPr sz="2000">
                <a:solidFill>
                  <a:schemeClr val="bg1"/>
                </a:solidFill>
              </a:defRPr>
            </a:lvl1pPr>
          </a:lstStyle>
          <a:p>
            <a:r>
              <a:rPr lang="zh-CN" altLang="en-US" smtClean="0"/>
              <a:t>单击此处编辑母版副标题样式</a:t>
            </a:r>
            <a:endParaRPr lang="zh-CN" altLang="en-US"/>
          </a:p>
        </p:txBody>
      </p:sp>
      <p:sp>
        <p:nvSpPr>
          <p:cNvPr id="12" name="Rectangle 6"/>
          <p:cNvSpPr>
            <a:spLocks noGrp="1" noChangeArrowheads="1"/>
          </p:cNvSpPr>
          <p:nvPr>
            <p:ph type="dt" sz="half" idx="10"/>
          </p:nvPr>
        </p:nvSpPr>
        <p:spPr>
          <a:xfrm>
            <a:off x="3581400" y="6400800"/>
            <a:ext cx="2209800" cy="244475"/>
          </a:xfrm>
        </p:spPr>
        <p:txBody>
          <a:bodyPr/>
          <a:lstStyle>
            <a:lvl1pPr algn="ctr">
              <a:defRPr sz="1200"/>
            </a:lvl1pPr>
          </a:lstStyle>
          <a:p>
            <a:pPr>
              <a:defRPr/>
            </a:pPr>
            <a:endParaRPr lang="en-US" altLang="zh-CN"/>
          </a:p>
        </p:txBody>
      </p:sp>
      <p:sp>
        <p:nvSpPr>
          <p:cNvPr id="13" name="Rectangle 7"/>
          <p:cNvSpPr>
            <a:spLocks noGrp="1" noChangeArrowheads="1"/>
          </p:cNvSpPr>
          <p:nvPr>
            <p:ph type="sldNum" sz="quarter" idx="11"/>
          </p:nvPr>
        </p:nvSpPr>
        <p:spPr bwMode="gray">
          <a:xfrm>
            <a:off x="381000" y="6400800"/>
            <a:ext cx="2133600" cy="2444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200">
                <a:solidFill>
                  <a:schemeClr val="tx1"/>
                </a:solidFill>
                <a:latin typeface="+mn-lt"/>
                <a:ea typeface="宋体" pitchFamily="2" charset="-122"/>
              </a:defRPr>
            </a:lvl1pPr>
          </a:lstStyle>
          <a:p>
            <a:pPr>
              <a:defRPr/>
            </a:pPr>
            <a:fld id="{1253C56B-8FC2-49E0-BE22-678A5D8496DF}" type="slidenum">
              <a:rPr lang="en-US" altLang="zh-CN"/>
              <a:pPr>
                <a:defRPr/>
              </a:pPr>
              <a:t>‹#›</a:t>
            </a:fld>
            <a:endParaRPr lang="en-US" altLang="zh-CN" dirty="0"/>
          </a:p>
        </p:txBody>
      </p:sp>
    </p:spTree>
    <p:extLst>
      <p:ext uri="{BB962C8B-B14F-4D97-AF65-F5344CB8AC3E}">
        <p14:creationId xmlns:p14="http://schemas.microsoft.com/office/powerpoint/2010/main" val="1350327624"/>
      </p:ext>
    </p:extLst>
  </p:cSld>
  <p:clrMapOvr>
    <a:masterClrMapping/>
  </p:clrMapOvr>
  <p:transition spd="med">
    <p:cover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4109477520"/>
      </p:ext>
    </p:extLst>
  </p:cSld>
  <p:clrMapOvr>
    <a:masterClrMapping/>
  </p:clrMapOvr>
  <p:transition spd="med">
    <p:cover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181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181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2491408852"/>
      </p:ext>
    </p:extLst>
  </p:cSld>
  <p:clrMapOvr>
    <a:masterClrMapping/>
  </p:clrMapOvr>
  <p:transition spd="med">
    <p:cover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18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3828030235"/>
      </p:ext>
    </p:extLst>
  </p:cSld>
  <p:clrMapOvr>
    <a:masterClrMapping/>
  </p:clrMapOvr>
  <p:transition spd="med">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55650" y="1628775"/>
            <a:ext cx="7343775" cy="4464050"/>
          </a:xfrm>
        </p:spPr>
        <p:txBody>
          <a:bodyPr/>
          <a:lstStyle/>
          <a:p>
            <a:pPr lvl="0"/>
            <a:r>
              <a:rPr lang="zh-CN" altLang="en-US" noProof="0" smtClean="0"/>
              <a:t>单击图标添加表格</a:t>
            </a:r>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1204765348"/>
      </p:ext>
    </p:extLst>
  </p:cSld>
  <p:clrMapOvr>
    <a:masterClrMapping/>
  </p:clrMapOvr>
  <p:transition spd="med">
    <p:cover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55650" y="1628775"/>
            <a:ext cx="3595688"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3738" y="1628775"/>
            <a:ext cx="3595687"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1053898130"/>
      </p:ext>
    </p:extLst>
  </p:cSld>
  <p:clrMapOvr>
    <a:masterClrMapping/>
  </p:clrMapOvr>
  <p:transition spd="med">
    <p:cover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628775"/>
            <a:ext cx="3595688"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03738" y="1628775"/>
            <a:ext cx="3595687" cy="215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03738" y="3937000"/>
            <a:ext cx="3595687" cy="215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149897279"/>
      </p:ext>
    </p:extLst>
  </p:cSld>
  <p:clrMapOvr>
    <a:masterClrMapping/>
  </p:clrMapOvr>
  <p:transition spd="med">
    <p:cover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3" name="Rectangle 7"/>
          <p:cNvSpPr>
            <a:spLocks noChangeArrowheads="1"/>
          </p:cNvSpPr>
          <p:nvPr/>
        </p:nvSpPr>
        <p:spPr bwMode="auto">
          <a:xfrm>
            <a:off x="15875" y="6324600"/>
            <a:ext cx="8301038" cy="533400"/>
          </a:xfrm>
          <a:prstGeom prst="rect">
            <a:avLst/>
          </a:prstGeom>
          <a:noFill/>
          <a:ln w="9525">
            <a:solidFill>
              <a:srgbClr val="CCCC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kumimoji="1" lang="en-US" altLang="zh-CN" b="1">
                <a:solidFill>
                  <a:srgbClr val="CC6600"/>
                </a:solidFill>
                <a:latin typeface="Times New Roman" pitchFamily="18" charset="0"/>
                <a:ea typeface="隶书" pitchFamily="49" charset="-122"/>
              </a:rPr>
              <a:t>                   </a:t>
            </a:r>
            <a:r>
              <a:rPr kumimoji="1" lang="zh-CN" altLang="en-US" sz="2400" b="1">
                <a:solidFill>
                  <a:schemeClr val="tx1"/>
                </a:solidFill>
                <a:latin typeface="Times New Roman" pitchFamily="18" charset="0"/>
                <a:ea typeface="隶书" pitchFamily="49" charset="-122"/>
              </a:rPr>
              <a:t>大学计算机基础</a:t>
            </a:r>
            <a:r>
              <a:rPr kumimoji="1" lang="en-US" altLang="zh-CN" sz="3200" b="1">
                <a:solidFill>
                  <a:schemeClr val="tx1"/>
                </a:solidFill>
                <a:latin typeface="Times New Roman" pitchFamily="18" charset="0"/>
                <a:ea typeface="隶书" pitchFamily="49" charset="-122"/>
              </a:rPr>
              <a:t>—</a:t>
            </a:r>
            <a:r>
              <a:rPr kumimoji="1" lang="zh-CN" altLang="en-US" sz="2000" b="1">
                <a:solidFill>
                  <a:schemeClr val="tx1"/>
                </a:solidFill>
                <a:latin typeface="Times New Roman" pitchFamily="18" charset="0"/>
              </a:rPr>
              <a:t>第一章</a:t>
            </a:r>
          </a:p>
        </p:txBody>
      </p:sp>
      <p:sp>
        <p:nvSpPr>
          <p:cNvPr id="4" name="Rectangle 8"/>
          <p:cNvSpPr>
            <a:spLocks noChangeArrowheads="1"/>
          </p:cNvSpPr>
          <p:nvPr/>
        </p:nvSpPr>
        <p:spPr bwMode="auto">
          <a:xfrm>
            <a:off x="8243888" y="6324600"/>
            <a:ext cx="893762" cy="533400"/>
          </a:xfrm>
          <a:prstGeom prst="rect">
            <a:avLst/>
          </a:prstGeom>
          <a:noFill/>
          <a:ln w="9525">
            <a:solidFill>
              <a:srgbClr val="CCCCF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fld id="{26E6D06F-61A7-4526-A018-68963ABCE47B}" type="slidenum">
              <a:rPr kumimoji="1" lang="en-US" altLang="zh-CN">
                <a:solidFill>
                  <a:schemeClr val="tx1"/>
                </a:solidFill>
                <a:latin typeface="Times New Roman" pitchFamily="18" charset="0"/>
              </a:rPr>
              <a:pPr algn="ctr"/>
              <a:t>‹#›</a:t>
            </a:fld>
            <a:endParaRPr kumimoji="1" lang="en-US" altLang="zh-CN">
              <a:solidFill>
                <a:schemeClr val="tx1"/>
              </a:solidFill>
              <a:latin typeface="Times New Roman" pitchFamily="18" charset="0"/>
            </a:endParaRPr>
          </a:p>
        </p:txBody>
      </p:sp>
      <p:sp>
        <p:nvSpPr>
          <p:cNvPr id="5" name="Line 10"/>
          <p:cNvSpPr>
            <a:spLocks noChangeShapeType="1"/>
          </p:cNvSpPr>
          <p:nvPr/>
        </p:nvSpPr>
        <p:spPr bwMode="auto">
          <a:xfrm>
            <a:off x="0" y="981075"/>
            <a:ext cx="9144000" cy="0"/>
          </a:xfrm>
          <a:prstGeom prst="line">
            <a:avLst/>
          </a:prstGeom>
          <a:noFill/>
          <a:ln w="9525">
            <a:solidFill>
              <a:srgbClr val="CC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 name="Picture 14" descr="jianji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1188" y="6345238"/>
            <a:ext cx="5937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EARTH"/>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59788" y="252413"/>
            <a:ext cx="58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11"/>
          <p:cNvSpPr>
            <a:spLocks noChangeArrowheads="1"/>
          </p:cNvSpPr>
          <p:nvPr/>
        </p:nvSpPr>
        <p:spPr bwMode="auto">
          <a:xfrm>
            <a:off x="0" y="0"/>
            <a:ext cx="9144000" cy="214313"/>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30722" name="Rectangle 2"/>
          <p:cNvSpPr>
            <a:spLocks noGrp="1" noRot="1" noChangeArrowheads="1"/>
          </p:cNvSpPr>
          <p:nvPr>
            <p:ph type="ctrTitle"/>
          </p:nvPr>
        </p:nvSpPr>
        <p:spPr>
          <a:xfrm>
            <a:off x="179388" y="188913"/>
            <a:ext cx="8137525" cy="936625"/>
          </a:xfrm>
          <a:prstGeom prst="rect">
            <a:avLst/>
          </a:prstGeom>
        </p:spPr>
        <p:txBody>
          <a:bodyPr/>
          <a:lstStyle>
            <a:lvl1pPr>
              <a:defRPr b="1">
                <a:ea typeface="黑体" pitchFamily="2"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35075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6"/>
          <p:cNvSpPr>
            <a:spLocks noChangeArrowheads="1"/>
          </p:cNvSpPr>
          <p:nvPr/>
        </p:nvSpPr>
        <p:spPr bwMode="auto">
          <a:xfrm>
            <a:off x="0" y="0"/>
            <a:ext cx="9144000" cy="214313"/>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2" name="标题 1"/>
          <p:cNvSpPr>
            <a:spLocks noGrp="1"/>
          </p:cNvSpPr>
          <p:nvPr>
            <p:ph type="title"/>
          </p:nvPr>
        </p:nvSpPr>
        <p:spPr>
          <a:xfrm>
            <a:off x="821505" y="357166"/>
            <a:ext cx="7500990" cy="1143000"/>
          </a:xfrm>
          <a:prstGeom prst="rect">
            <a:avLst/>
          </a:prstGeom>
        </p:spPr>
        <p:txBody>
          <a:bodyPr/>
          <a:lstStyle>
            <a:lvl1pPr>
              <a:defRPr sz="3200">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900113" y="1628775"/>
            <a:ext cx="7343775" cy="4464050"/>
          </a:xfrm>
        </p:spPr>
        <p:txBody>
          <a:bodyPr/>
          <a:lstStyle>
            <a:lvl1pPr>
              <a:defRPr sz="24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400">
                <a:latin typeface="微软雅黑" pitchFamily="34" charset="-122"/>
                <a:ea typeface="微软雅黑" pitchFamily="34" charset="-122"/>
              </a:defRPr>
            </a:lvl3pPr>
            <a:lvl4pPr>
              <a:defRPr sz="2400">
                <a:latin typeface="微软雅黑" pitchFamily="34" charset="-122"/>
                <a:ea typeface="微软雅黑" pitchFamily="34" charset="-122"/>
              </a:defRPr>
            </a:lvl4pPr>
            <a:lvl5pPr>
              <a:defRPr sz="2400">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9"/>
          <p:cNvSpPr>
            <a:spLocks noGrp="1" noChangeArrowheads="1"/>
          </p:cNvSpPr>
          <p:nvPr>
            <p:ph type="dt" sz="half" idx="10"/>
          </p:nvPr>
        </p:nvSpPr>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41723383"/>
      </p:ext>
    </p:extLst>
  </p:cSld>
  <p:clrMapOvr>
    <a:masterClrMapping/>
  </p:clrMapOvr>
  <p:transition spd="med">
    <p:cover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926971845"/>
      </p:ext>
    </p:extLst>
  </p:cSld>
  <p:clrMapOvr>
    <a:masterClrMapping/>
  </p:clrMapOvr>
  <p:transition spd="med">
    <p:cover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628775"/>
            <a:ext cx="3595688"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3738" y="1628775"/>
            <a:ext cx="3595687"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481966628"/>
      </p:ext>
    </p:extLst>
  </p:cSld>
  <p:clrMapOvr>
    <a:masterClrMapping/>
  </p:clrMapOvr>
  <p:transition spd="med">
    <p:cover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93183342"/>
      </p:ext>
    </p:extLst>
  </p:cSld>
  <p:clrMapOvr>
    <a:masterClrMapping/>
  </p:clrMapOvr>
  <p:transition spd="med">
    <p:cover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2158388631"/>
      </p:ext>
    </p:extLst>
  </p:cSld>
  <p:clrMapOvr>
    <a:masterClrMapping/>
  </p:clrMapOvr>
  <p:transition spd="med">
    <p:cover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3991643086"/>
      </p:ext>
    </p:extLst>
  </p:cSld>
  <p:clrMapOvr>
    <a:masterClrMapping/>
  </p:clrMapOvr>
  <p:transition spd="med">
    <p:cover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644553299"/>
      </p:ext>
    </p:extLst>
  </p:cSld>
  <p:clrMapOvr>
    <a:masterClrMapping/>
  </p:clrMapOvr>
  <p:transition spd="med">
    <p:cover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fld id="{530820CF-B880-4189-942D-D702A7CBA730}" type="datetimeFigureOut">
              <a:rPr lang="zh-CN" altLang="en-US" smtClean="0"/>
              <a:t>2016/12/27 Tuesday</a:t>
            </a:fld>
            <a:endParaRPr lang="zh-CN" altLang="en-US"/>
          </a:p>
        </p:txBody>
      </p:sp>
    </p:spTree>
    <p:extLst>
      <p:ext uri="{BB962C8B-B14F-4D97-AF65-F5344CB8AC3E}">
        <p14:creationId xmlns:p14="http://schemas.microsoft.com/office/powerpoint/2010/main" val="1343092586"/>
      </p:ext>
    </p:extLst>
  </p:cSld>
  <p:clrMapOvr>
    <a:masterClrMapping/>
  </p:clrMapOvr>
  <p:transition spd="med">
    <p:cover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gray">
          <a:xfrm>
            <a:off x="0" y="0"/>
            <a:ext cx="9144000" cy="476250"/>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2339" name="Rectangle 3"/>
          <p:cNvSpPr>
            <a:spLocks noChangeArrowheads="1"/>
          </p:cNvSpPr>
          <p:nvPr/>
        </p:nvSpPr>
        <p:spPr bwMode="gray">
          <a:xfrm>
            <a:off x="0" y="5805488"/>
            <a:ext cx="9144000" cy="1052512"/>
          </a:xfrm>
          <a:prstGeom prst="rect">
            <a:avLst/>
          </a:prstGeom>
          <a:gradFill rotWithShape="1">
            <a:gsLst>
              <a:gs pos="0">
                <a:schemeClr val="accent1">
                  <a:gamma/>
                  <a:tint val="0"/>
                  <a:invGamma/>
                </a:schemeClr>
              </a:gs>
              <a:gs pos="100000">
                <a:schemeClr val="accent1">
                  <a:alpha val="81000"/>
                </a:schemeClr>
              </a:gs>
            </a:gsLst>
            <a:lin ang="5400000" scaled="1"/>
          </a:gradFill>
          <a:ln w="9525">
            <a:noFill/>
            <a:miter lim="800000"/>
            <a:headEnd/>
            <a:tailEnd/>
          </a:ln>
          <a:effectLst/>
        </p:spPr>
        <p:txBody>
          <a:bodyPr wrap="none" anchor="ctr"/>
          <a:lstStyle/>
          <a:p>
            <a:pPr>
              <a:defRPr/>
            </a:pPr>
            <a:endParaRPr lang="zh-CN" altLang="en-US">
              <a:ea typeface="宋体" pitchFamily="2" charset="-122"/>
            </a:endParaRPr>
          </a:p>
        </p:txBody>
      </p:sp>
      <p:sp>
        <p:nvSpPr>
          <p:cNvPr id="1028" name="Rectangle 7"/>
          <p:cNvSpPr>
            <a:spLocks noGrp="1" noChangeArrowheads="1"/>
          </p:cNvSpPr>
          <p:nvPr>
            <p:ph type="body" idx="1"/>
          </p:nvPr>
        </p:nvSpPr>
        <p:spPr bwMode="gray">
          <a:xfrm>
            <a:off x="755650" y="1628775"/>
            <a:ext cx="73437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3"/>
            <a:r>
              <a:rPr lang="zh-CN" altLang="en-US" smtClean="0"/>
              <a:t>第五级</a:t>
            </a:r>
          </a:p>
        </p:txBody>
      </p:sp>
      <p:sp>
        <p:nvSpPr>
          <p:cNvPr id="142345" name="Rectangle 9"/>
          <p:cNvSpPr>
            <a:spLocks noGrp="1" noChangeArrowheads="1"/>
          </p:cNvSpPr>
          <p:nvPr>
            <p:ph type="dt" sz="half" idx="2"/>
          </p:nvPr>
        </p:nvSpPr>
        <p:spPr bwMode="gray">
          <a:xfrm>
            <a:off x="1258888" y="5373688"/>
            <a:ext cx="1905000" cy="2619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chemeClr val="tx1"/>
                </a:solidFill>
                <a:latin typeface="+mn-lt"/>
                <a:ea typeface="宋体" pitchFamily="2" charset="-122"/>
              </a:defRPr>
            </a:lvl1pPr>
          </a:lstStyle>
          <a:p>
            <a:fld id="{530820CF-B880-4189-942D-D702A7CBA730}" type="datetimeFigureOut">
              <a:rPr lang="zh-CN" altLang="en-US" smtClean="0"/>
              <a:t>2016/12/27 Tuesday</a:t>
            </a:fld>
            <a:endParaRPr lang="zh-CN" altLang="en-US"/>
          </a:p>
        </p:txBody>
      </p:sp>
      <p:sp>
        <p:nvSpPr>
          <p:cNvPr id="1030" name="Rectangle 26"/>
          <p:cNvSpPr>
            <a:spLocks noChangeArrowheads="1"/>
          </p:cNvSpPr>
          <p:nvPr/>
        </p:nvSpPr>
        <p:spPr bwMode="gray">
          <a:xfrm>
            <a:off x="1258888" y="765175"/>
            <a:ext cx="6019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3200" b="1">
              <a:latin typeface="Arial"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med">
    <p:cover dir="r"/>
  </p:transition>
  <p:timing>
    <p:tnLst>
      <p:par>
        <p:cTn id="1" dur="indefinite" restart="never" nodeType="tmRoot"/>
      </p:par>
    </p:tnLst>
  </p:timing>
  <p:txStyles>
    <p:titleStyle>
      <a:lvl1pPr algn="ctr" rtl="0" eaLnBrk="1" fontAlgn="base" hangingPunct="1">
        <a:spcBef>
          <a:spcPct val="0"/>
        </a:spcBef>
        <a:spcAft>
          <a:spcPct val="0"/>
        </a:spcAft>
        <a:defRPr sz="3200" b="1">
          <a:solidFill>
            <a:schemeClr val="tx2"/>
          </a:solidFill>
          <a:latin typeface="+mj-lt"/>
          <a:ea typeface="+mj-ea"/>
          <a:cs typeface="+mj-cs"/>
        </a:defRPr>
      </a:lvl1pPr>
      <a:lvl2pPr algn="ctr" rtl="0" eaLnBrk="1" fontAlgn="base" hangingPunct="1">
        <a:spcBef>
          <a:spcPct val="0"/>
        </a:spcBef>
        <a:spcAft>
          <a:spcPct val="0"/>
        </a:spcAft>
        <a:defRPr sz="3200" b="1">
          <a:solidFill>
            <a:schemeClr val="tx2"/>
          </a:solidFill>
          <a:latin typeface="Arial" charset="0"/>
          <a:ea typeface="宋体" pitchFamily="2" charset="-122"/>
        </a:defRPr>
      </a:lvl2pPr>
      <a:lvl3pPr algn="ctr" rtl="0" eaLnBrk="1" fontAlgn="base" hangingPunct="1">
        <a:spcBef>
          <a:spcPct val="0"/>
        </a:spcBef>
        <a:spcAft>
          <a:spcPct val="0"/>
        </a:spcAft>
        <a:defRPr sz="3200" b="1">
          <a:solidFill>
            <a:schemeClr val="tx2"/>
          </a:solidFill>
          <a:latin typeface="Arial" charset="0"/>
          <a:ea typeface="宋体" pitchFamily="2" charset="-122"/>
        </a:defRPr>
      </a:lvl3pPr>
      <a:lvl4pPr algn="ctr" rtl="0" eaLnBrk="1" fontAlgn="base" hangingPunct="1">
        <a:spcBef>
          <a:spcPct val="0"/>
        </a:spcBef>
        <a:spcAft>
          <a:spcPct val="0"/>
        </a:spcAft>
        <a:defRPr sz="3200" b="1">
          <a:solidFill>
            <a:schemeClr val="tx2"/>
          </a:solidFill>
          <a:latin typeface="Arial" charset="0"/>
          <a:ea typeface="宋体" pitchFamily="2" charset="-122"/>
        </a:defRPr>
      </a:lvl4pPr>
      <a:lvl5pPr algn="ctr" rtl="0" eaLnBrk="1" fontAlgn="base" hangingPunct="1">
        <a:spcBef>
          <a:spcPct val="0"/>
        </a:spcBef>
        <a:spcAft>
          <a:spcPct val="0"/>
        </a:spcAft>
        <a:defRPr sz="3200" b="1">
          <a:solidFill>
            <a:schemeClr val="tx2"/>
          </a:solidFill>
          <a:latin typeface="Arial" charset="0"/>
          <a:ea typeface="宋体" pitchFamily="2" charset="-122"/>
        </a:defRPr>
      </a:lvl5pPr>
      <a:lvl6pPr marL="457200" algn="ctr" rtl="0" eaLnBrk="1" fontAlgn="base" hangingPunct="1">
        <a:spcBef>
          <a:spcPct val="0"/>
        </a:spcBef>
        <a:spcAft>
          <a:spcPct val="0"/>
        </a:spcAft>
        <a:defRPr sz="3200" b="1">
          <a:solidFill>
            <a:schemeClr val="tx2"/>
          </a:solidFill>
          <a:latin typeface="Arial" charset="0"/>
          <a:ea typeface="宋体" pitchFamily="2" charset="-122"/>
        </a:defRPr>
      </a:lvl6pPr>
      <a:lvl7pPr marL="914400" algn="ctr" rtl="0" eaLnBrk="1" fontAlgn="base" hangingPunct="1">
        <a:spcBef>
          <a:spcPct val="0"/>
        </a:spcBef>
        <a:spcAft>
          <a:spcPct val="0"/>
        </a:spcAft>
        <a:defRPr sz="3200" b="1">
          <a:solidFill>
            <a:schemeClr val="tx2"/>
          </a:solidFill>
          <a:latin typeface="Arial" charset="0"/>
          <a:ea typeface="宋体" pitchFamily="2" charset="-122"/>
        </a:defRPr>
      </a:lvl7pPr>
      <a:lvl8pPr marL="1371600" algn="ctr" rtl="0" eaLnBrk="1" fontAlgn="base" hangingPunct="1">
        <a:spcBef>
          <a:spcPct val="0"/>
        </a:spcBef>
        <a:spcAft>
          <a:spcPct val="0"/>
        </a:spcAft>
        <a:defRPr sz="3200" b="1">
          <a:solidFill>
            <a:schemeClr val="tx2"/>
          </a:solidFill>
          <a:latin typeface="Arial" charset="0"/>
          <a:ea typeface="宋体" pitchFamily="2" charset="-122"/>
        </a:defRPr>
      </a:lvl8pPr>
      <a:lvl9pPr marL="1828800" algn="ctr" rtl="0" eaLnBrk="1" fontAlgn="base" hangingPunct="1">
        <a:spcBef>
          <a:spcPct val="0"/>
        </a:spcBef>
        <a:spcAft>
          <a:spcPct val="0"/>
        </a:spcAft>
        <a:defRPr sz="3200" b="1">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2400">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2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ct val="0"/>
        </a:spcAft>
        <a:buClr>
          <a:schemeClr val="accent2"/>
        </a:buClr>
        <a:buChar char="•"/>
        <a:defRPr sz="24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ct val="0"/>
        </a:spcAft>
        <a:buChar char="–"/>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864614" y="-843475"/>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475656" y="-1349008"/>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313872" y="6927331"/>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252520" y="5445224"/>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468544" y="1350302"/>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265185" y="-528059"/>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52536" y="7173416"/>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63418" y="5253203"/>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44624" y="932723"/>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871700" y="6944099"/>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812360" y="-1351931"/>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99046" y="-1349008"/>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355976" y="7173416"/>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372200" y="7173416"/>
            <a:ext cx="792088" cy="1056117"/>
          </a:xfrm>
          <a:prstGeom prst="ellipse">
            <a:avLst/>
          </a:prstGeom>
          <a:gradFill flip="none" rotWithShape="1">
            <a:gsLst>
              <a:gs pos="0">
                <a:schemeClr val="bg1">
                  <a:alpha val="28000"/>
                </a:schemeClr>
              </a:gs>
              <a:gs pos="21000">
                <a:schemeClr val="accent1">
                  <a:lumMod val="60000"/>
                  <a:lumOff val="40000"/>
                </a:scheme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58577" y="1800524"/>
            <a:ext cx="2235955" cy="244298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5014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544" repeatCount="2000" fill="hold" grpId="0" nodeType="withEffect">
                                  <p:stCondLst>
                                    <p:cond delay="0"/>
                                  </p:stCondLst>
                                  <p:childTnLst>
                                    <p:anim calcmode="lin" valueType="num">
                                      <p:cBhvr>
                                        <p:cTn id="6" dur="750"/>
                                        <p:tgtEl>
                                          <p:spTgt spid="4"/>
                                        </p:tgtEl>
                                        <p:attrNameLst>
                                          <p:attrName>ppt_w</p:attrName>
                                        </p:attrNameLst>
                                      </p:cBhvr>
                                      <p:tavLst>
                                        <p:tav tm="0">
                                          <p:val>
                                            <p:strVal val="ppt_w"/>
                                          </p:val>
                                        </p:tav>
                                        <p:tav tm="100000">
                                          <p:val>
                                            <p:fltVal val="0"/>
                                          </p:val>
                                        </p:tav>
                                      </p:tavLst>
                                    </p:anim>
                                    <p:anim calcmode="lin" valueType="num">
                                      <p:cBhvr>
                                        <p:cTn id="7" dur="750"/>
                                        <p:tgtEl>
                                          <p:spTgt spid="4"/>
                                        </p:tgtEl>
                                        <p:attrNameLst>
                                          <p:attrName>ppt_h</p:attrName>
                                        </p:attrNameLst>
                                      </p:cBhvr>
                                      <p:tavLst>
                                        <p:tav tm="0">
                                          <p:val>
                                            <p:strVal val="ppt_h"/>
                                          </p:val>
                                        </p:tav>
                                        <p:tav tm="100000">
                                          <p:val>
                                            <p:fltVal val="0"/>
                                          </p:val>
                                        </p:tav>
                                      </p:tavLst>
                                    </p:anim>
                                    <p:anim calcmode="lin" valueType="num">
                                      <p:cBhvr>
                                        <p:cTn id="8" dur="750"/>
                                        <p:tgtEl>
                                          <p:spTgt spid="4"/>
                                        </p:tgtEl>
                                        <p:attrNameLst>
                                          <p:attrName>ppt_x</p:attrName>
                                        </p:attrNameLst>
                                      </p:cBhvr>
                                      <p:tavLst>
                                        <p:tav tm="0">
                                          <p:val>
                                            <p:strVal val="ppt_x"/>
                                          </p:val>
                                        </p:tav>
                                        <p:tav tm="100000">
                                          <p:val>
                                            <p:fltVal val="0.5"/>
                                          </p:val>
                                        </p:tav>
                                      </p:tavLst>
                                    </p:anim>
                                    <p:anim calcmode="lin" valueType="num">
                                      <p:cBhvr>
                                        <p:cTn id="9" dur="750"/>
                                        <p:tgtEl>
                                          <p:spTgt spid="4"/>
                                        </p:tgtEl>
                                        <p:attrNameLst>
                                          <p:attrName>ppt_y</p:attrName>
                                        </p:attrNameLst>
                                      </p:cBhvr>
                                      <p:tavLst>
                                        <p:tav tm="0">
                                          <p:val>
                                            <p:strVal val="ppt_y"/>
                                          </p:val>
                                        </p:tav>
                                        <p:tav tm="100000">
                                          <p:val>
                                            <p:fltVal val="0.5"/>
                                          </p:val>
                                        </p:tav>
                                      </p:tavLst>
                                    </p:anim>
                                    <p:set>
                                      <p:cBhvr>
                                        <p:cTn id="10" dur="1" fill="hold">
                                          <p:stCondLst>
                                            <p:cond delay="749"/>
                                          </p:stCondLst>
                                        </p:cTn>
                                        <p:tgtEl>
                                          <p:spTgt spid="4"/>
                                        </p:tgtEl>
                                        <p:attrNameLst>
                                          <p:attrName>style.visibility</p:attrName>
                                        </p:attrNameLst>
                                      </p:cBhvr>
                                      <p:to>
                                        <p:strVal val="hidden"/>
                                      </p:to>
                                    </p:set>
                                  </p:childTnLst>
                                </p:cTn>
                              </p:par>
                              <p:par>
                                <p:cTn id="11" presetID="23" presetClass="exit" presetSubtype="544" repeatCount="2000" fill="hold" grpId="0" nodeType="withEffect">
                                  <p:stCondLst>
                                    <p:cond delay="500"/>
                                  </p:stCondLst>
                                  <p:childTnLst>
                                    <p:anim calcmode="lin" valueType="num">
                                      <p:cBhvr>
                                        <p:cTn id="12" dur="750"/>
                                        <p:tgtEl>
                                          <p:spTgt spid="5"/>
                                        </p:tgtEl>
                                        <p:attrNameLst>
                                          <p:attrName>ppt_w</p:attrName>
                                        </p:attrNameLst>
                                      </p:cBhvr>
                                      <p:tavLst>
                                        <p:tav tm="0">
                                          <p:val>
                                            <p:strVal val="ppt_w"/>
                                          </p:val>
                                        </p:tav>
                                        <p:tav tm="100000">
                                          <p:val>
                                            <p:fltVal val="0"/>
                                          </p:val>
                                        </p:tav>
                                      </p:tavLst>
                                    </p:anim>
                                    <p:anim calcmode="lin" valueType="num">
                                      <p:cBhvr>
                                        <p:cTn id="13" dur="750"/>
                                        <p:tgtEl>
                                          <p:spTgt spid="5"/>
                                        </p:tgtEl>
                                        <p:attrNameLst>
                                          <p:attrName>ppt_h</p:attrName>
                                        </p:attrNameLst>
                                      </p:cBhvr>
                                      <p:tavLst>
                                        <p:tav tm="0">
                                          <p:val>
                                            <p:strVal val="ppt_h"/>
                                          </p:val>
                                        </p:tav>
                                        <p:tav tm="100000">
                                          <p:val>
                                            <p:fltVal val="0"/>
                                          </p:val>
                                        </p:tav>
                                      </p:tavLst>
                                    </p:anim>
                                    <p:anim calcmode="lin" valueType="num">
                                      <p:cBhvr>
                                        <p:cTn id="14" dur="750"/>
                                        <p:tgtEl>
                                          <p:spTgt spid="5"/>
                                        </p:tgtEl>
                                        <p:attrNameLst>
                                          <p:attrName>ppt_x</p:attrName>
                                        </p:attrNameLst>
                                      </p:cBhvr>
                                      <p:tavLst>
                                        <p:tav tm="0">
                                          <p:val>
                                            <p:strVal val="ppt_x"/>
                                          </p:val>
                                        </p:tav>
                                        <p:tav tm="100000">
                                          <p:val>
                                            <p:fltVal val="0.5"/>
                                          </p:val>
                                        </p:tav>
                                      </p:tavLst>
                                    </p:anim>
                                    <p:anim calcmode="lin" valueType="num">
                                      <p:cBhvr>
                                        <p:cTn id="15" dur="750"/>
                                        <p:tgtEl>
                                          <p:spTgt spid="5"/>
                                        </p:tgtEl>
                                        <p:attrNameLst>
                                          <p:attrName>ppt_y</p:attrName>
                                        </p:attrNameLst>
                                      </p:cBhvr>
                                      <p:tavLst>
                                        <p:tav tm="0">
                                          <p:val>
                                            <p:strVal val="ppt_y"/>
                                          </p:val>
                                        </p:tav>
                                        <p:tav tm="100000">
                                          <p:val>
                                            <p:fltVal val="0.5"/>
                                          </p:val>
                                        </p:tav>
                                      </p:tavLst>
                                    </p:anim>
                                    <p:set>
                                      <p:cBhvr>
                                        <p:cTn id="16" dur="1" fill="hold">
                                          <p:stCondLst>
                                            <p:cond delay="749"/>
                                          </p:stCondLst>
                                        </p:cTn>
                                        <p:tgtEl>
                                          <p:spTgt spid="5"/>
                                        </p:tgtEl>
                                        <p:attrNameLst>
                                          <p:attrName>style.visibility</p:attrName>
                                        </p:attrNameLst>
                                      </p:cBhvr>
                                      <p:to>
                                        <p:strVal val="hidden"/>
                                      </p:to>
                                    </p:set>
                                  </p:childTnLst>
                                </p:cTn>
                              </p:par>
                              <p:par>
                                <p:cTn id="17" presetID="23" presetClass="exit" presetSubtype="544" repeatCount="2000" fill="hold" grpId="0" nodeType="withEffect">
                                  <p:stCondLst>
                                    <p:cond delay="250"/>
                                  </p:stCondLst>
                                  <p:childTnLst>
                                    <p:anim calcmode="lin" valueType="num">
                                      <p:cBhvr>
                                        <p:cTn id="18" dur="750"/>
                                        <p:tgtEl>
                                          <p:spTgt spid="6"/>
                                        </p:tgtEl>
                                        <p:attrNameLst>
                                          <p:attrName>ppt_w</p:attrName>
                                        </p:attrNameLst>
                                      </p:cBhvr>
                                      <p:tavLst>
                                        <p:tav tm="0">
                                          <p:val>
                                            <p:strVal val="ppt_w"/>
                                          </p:val>
                                        </p:tav>
                                        <p:tav tm="100000">
                                          <p:val>
                                            <p:fltVal val="0"/>
                                          </p:val>
                                        </p:tav>
                                      </p:tavLst>
                                    </p:anim>
                                    <p:anim calcmode="lin" valueType="num">
                                      <p:cBhvr>
                                        <p:cTn id="19" dur="750"/>
                                        <p:tgtEl>
                                          <p:spTgt spid="6"/>
                                        </p:tgtEl>
                                        <p:attrNameLst>
                                          <p:attrName>ppt_h</p:attrName>
                                        </p:attrNameLst>
                                      </p:cBhvr>
                                      <p:tavLst>
                                        <p:tav tm="0">
                                          <p:val>
                                            <p:strVal val="ppt_h"/>
                                          </p:val>
                                        </p:tav>
                                        <p:tav tm="100000">
                                          <p:val>
                                            <p:fltVal val="0"/>
                                          </p:val>
                                        </p:tav>
                                      </p:tavLst>
                                    </p:anim>
                                    <p:anim calcmode="lin" valueType="num">
                                      <p:cBhvr>
                                        <p:cTn id="20" dur="750"/>
                                        <p:tgtEl>
                                          <p:spTgt spid="6"/>
                                        </p:tgtEl>
                                        <p:attrNameLst>
                                          <p:attrName>ppt_x</p:attrName>
                                        </p:attrNameLst>
                                      </p:cBhvr>
                                      <p:tavLst>
                                        <p:tav tm="0">
                                          <p:val>
                                            <p:strVal val="ppt_x"/>
                                          </p:val>
                                        </p:tav>
                                        <p:tav tm="100000">
                                          <p:val>
                                            <p:fltVal val="0.5"/>
                                          </p:val>
                                        </p:tav>
                                      </p:tavLst>
                                    </p:anim>
                                    <p:anim calcmode="lin" valueType="num">
                                      <p:cBhvr>
                                        <p:cTn id="21" dur="750"/>
                                        <p:tgtEl>
                                          <p:spTgt spid="6"/>
                                        </p:tgtEl>
                                        <p:attrNameLst>
                                          <p:attrName>ppt_y</p:attrName>
                                        </p:attrNameLst>
                                      </p:cBhvr>
                                      <p:tavLst>
                                        <p:tav tm="0">
                                          <p:val>
                                            <p:strVal val="ppt_y"/>
                                          </p:val>
                                        </p:tav>
                                        <p:tav tm="100000">
                                          <p:val>
                                            <p:fltVal val="0.5"/>
                                          </p:val>
                                        </p:tav>
                                      </p:tavLst>
                                    </p:anim>
                                    <p:set>
                                      <p:cBhvr>
                                        <p:cTn id="22" dur="1" fill="hold">
                                          <p:stCondLst>
                                            <p:cond delay="749"/>
                                          </p:stCondLst>
                                        </p:cTn>
                                        <p:tgtEl>
                                          <p:spTgt spid="6"/>
                                        </p:tgtEl>
                                        <p:attrNameLst>
                                          <p:attrName>style.visibility</p:attrName>
                                        </p:attrNameLst>
                                      </p:cBhvr>
                                      <p:to>
                                        <p:strVal val="hidden"/>
                                      </p:to>
                                    </p:set>
                                  </p:childTnLst>
                                </p:cTn>
                              </p:par>
                              <p:par>
                                <p:cTn id="23" presetID="23" presetClass="exit" presetSubtype="544" repeatCount="2000" fill="hold" grpId="0" nodeType="withEffect">
                                  <p:stCondLst>
                                    <p:cond delay="250"/>
                                  </p:stCondLst>
                                  <p:childTnLst>
                                    <p:anim calcmode="lin" valueType="num">
                                      <p:cBhvr>
                                        <p:cTn id="24" dur="750"/>
                                        <p:tgtEl>
                                          <p:spTgt spid="7"/>
                                        </p:tgtEl>
                                        <p:attrNameLst>
                                          <p:attrName>ppt_w</p:attrName>
                                        </p:attrNameLst>
                                      </p:cBhvr>
                                      <p:tavLst>
                                        <p:tav tm="0">
                                          <p:val>
                                            <p:strVal val="ppt_w"/>
                                          </p:val>
                                        </p:tav>
                                        <p:tav tm="100000">
                                          <p:val>
                                            <p:fltVal val="0"/>
                                          </p:val>
                                        </p:tav>
                                      </p:tavLst>
                                    </p:anim>
                                    <p:anim calcmode="lin" valueType="num">
                                      <p:cBhvr>
                                        <p:cTn id="25" dur="750"/>
                                        <p:tgtEl>
                                          <p:spTgt spid="7"/>
                                        </p:tgtEl>
                                        <p:attrNameLst>
                                          <p:attrName>ppt_h</p:attrName>
                                        </p:attrNameLst>
                                      </p:cBhvr>
                                      <p:tavLst>
                                        <p:tav tm="0">
                                          <p:val>
                                            <p:strVal val="ppt_h"/>
                                          </p:val>
                                        </p:tav>
                                        <p:tav tm="100000">
                                          <p:val>
                                            <p:fltVal val="0"/>
                                          </p:val>
                                        </p:tav>
                                      </p:tavLst>
                                    </p:anim>
                                    <p:anim calcmode="lin" valueType="num">
                                      <p:cBhvr>
                                        <p:cTn id="26" dur="750"/>
                                        <p:tgtEl>
                                          <p:spTgt spid="7"/>
                                        </p:tgtEl>
                                        <p:attrNameLst>
                                          <p:attrName>ppt_x</p:attrName>
                                        </p:attrNameLst>
                                      </p:cBhvr>
                                      <p:tavLst>
                                        <p:tav tm="0">
                                          <p:val>
                                            <p:strVal val="ppt_x"/>
                                          </p:val>
                                        </p:tav>
                                        <p:tav tm="100000">
                                          <p:val>
                                            <p:fltVal val="0.5"/>
                                          </p:val>
                                        </p:tav>
                                      </p:tavLst>
                                    </p:anim>
                                    <p:anim calcmode="lin" valueType="num">
                                      <p:cBhvr>
                                        <p:cTn id="27" dur="750"/>
                                        <p:tgtEl>
                                          <p:spTgt spid="7"/>
                                        </p:tgtEl>
                                        <p:attrNameLst>
                                          <p:attrName>ppt_y</p:attrName>
                                        </p:attrNameLst>
                                      </p:cBhvr>
                                      <p:tavLst>
                                        <p:tav tm="0">
                                          <p:val>
                                            <p:strVal val="ppt_y"/>
                                          </p:val>
                                        </p:tav>
                                        <p:tav tm="100000">
                                          <p:val>
                                            <p:fltVal val="0.5"/>
                                          </p:val>
                                        </p:tav>
                                      </p:tavLst>
                                    </p:anim>
                                    <p:set>
                                      <p:cBhvr>
                                        <p:cTn id="28" dur="1" fill="hold">
                                          <p:stCondLst>
                                            <p:cond delay="749"/>
                                          </p:stCondLst>
                                        </p:cTn>
                                        <p:tgtEl>
                                          <p:spTgt spid="7"/>
                                        </p:tgtEl>
                                        <p:attrNameLst>
                                          <p:attrName>style.visibility</p:attrName>
                                        </p:attrNameLst>
                                      </p:cBhvr>
                                      <p:to>
                                        <p:strVal val="hidden"/>
                                      </p:to>
                                    </p:set>
                                  </p:childTnLst>
                                </p:cTn>
                              </p:par>
                              <p:par>
                                <p:cTn id="29" presetID="23" presetClass="exit" presetSubtype="544" repeatCount="2000" fill="hold" grpId="0" nodeType="withEffect">
                                  <p:stCondLst>
                                    <p:cond delay="0"/>
                                  </p:stCondLst>
                                  <p:childTnLst>
                                    <p:anim calcmode="lin" valueType="num">
                                      <p:cBhvr>
                                        <p:cTn id="30" dur="750"/>
                                        <p:tgtEl>
                                          <p:spTgt spid="8"/>
                                        </p:tgtEl>
                                        <p:attrNameLst>
                                          <p:attrName>ppt_w</p:attrName>
                                        </p:attrNameLst>
                                      </p:cBhvr>
                                      <p:tavLst>
                                        <p:tav tm="0">
                                          <p:val>
                                            <p:strVal val="ppt_w"/>
                                          </p:val>
                                        </p:tav>
                                        <p:tav tm="100000">
                                          <p:val>
                                            <p:fltVal val="0"/>
                                          </p:val>
                                        </p:tav>
                                      </p:tavLst>
                                    </p:anim>
                                    <p:anim calcmode="lin" valueType="num">
                                      <p:cBhvr>
                                        <p:cTn id="31" dur="750"/>
                                        <p:tgtEl>
                                          <p:spTgt spid="8"/>
                                        </p:tgtEl>
                                        <p:attrNameLst>
                                          <p:attrName>ppt_h</p:attrName>
                                        </p:attrNameLst>
                                      </p:cBhvr>
                                      <p:tavLst>
                                        <p:tav tm="0">
                                          <p:val>
                                            <p:strVal val="ppt_h"/>
                                          </p:val>
                                        </p:tav>
                                        <p:tav tm="100000">
                                          <p:val>
                                            <p:fltVal val="0"/>
                                          </p:val>
                                        </p:tav>
                                      </p:tavLst>
                                    </p:anim>
                                    <p:anim calcmode="lin" valueType="num">
                                      <p:cBhvr>
                                        <p:cTn id="32" dur="750"/>
                                        <p:tgtEl>
                                          <p:spTgt spid="8"/>
                                        </p:tgtEl>
                                        <p:attrNameLst>
                                          <p:attrName>ppt_x</p:attrName>
                                        </p:attrNameLst>
                                      </p:cBhvr>
                                      <p:tavLst>
                                        <p:tav tm="0">
                                          <p:val>
                                            <p:strVal val="ppt_x"/>
                                          </p:val>
                                        </p:tav>
                                        <p:tav tm="100000">
                                          <p:val>
                                            <p:fltVal val="0.5"/>
                                          </p:val>
                                        </p:tav>
                                      </p:tavLst>
                                    </p:anim>
                                    <p:anim calcmode="lin" valueType="num">
                                      <p:cBhvr>
                                        <p:cTn id="33" dur="750"/>
                                        <p:tgtEl>
                                          <p:spTgt spid="8"/>
                                        </p:tgtEl>
                                        <p:attrNameLst>
                                          <p:attrName>ppt_y</p:attrName>
                                        </p:attrNameLst>
                                      </p:cBhvr>
                                      <p:tavLst>
                                        <p:tav tm="0">
                                          <p:val>
                                            <p:strVal val="ppt_y"/>
                                          </p:val>
                                        </p:tav>
                                        <p:tav tm="100000">
                                          <p:val>
                                            <p:fltVal val="0.5"/>
                                          </p:val>
                                        </p:tav>
                                      </p:tavLst>
                                    </p:anim>
                                    <p:set>
                                      <p:cBhvr>
                                        <p:cTn id="34" dur="1" fill="hold">
                                          <p:stCondLst>
                                            <p:cond delay="749"/>
                                          </p:stCondLst>
                                        </p:cTn>
                                        <p:tgtEl>
                                          <p:spTgt spid="8"/>
                                        </p:tgtEl>
                                        <p:attrNameLst>
                                          <p:attrName>style.visibility</p:attrName>
                                        </p:attrNameLst>
                                      </p:cBhvr>
                                      <p:to>
                                        <p:strVal val="hidden"/>
                                      </p:to>
                                    </p:set>
                                  </p:childTnLst>
                                </p:cTn>
                              </p:par>
                              <p:par>
                                <p:cTn id="35" presetID="23" presetClass="exit" presetSubtype="544" repeatCount="2000" fill="hold" grpId="0" nodeType="withEffect">
                                  <p:stCondLst>
                                    <p:cond delay="500"/>
                                  </p:stCondLst>
                                  <p:childTnLst>
                                    <p:anim calcmode="lin" valueType="num">
                                      <p:cBhvr>
                                        <p:cTn id="36" dur="750"/>
                                        <p:tgtEl>
                                          <p:spTgt spid="9"/>
                                        </p:tgtEl>
                                        <p:attrNameLst>
                                          <p:attrName>ppt_w</p:attrName>
                                        </p:attrNameLst>
                                      </p:cBhvr>
                                      <p:tavLst>
                                        <p:tav tm="0">
                                          <p:val>
                                            <p:strVal val="ppt_w"/>
                                          </p:val>
                                        </p:tav>
                                        <p:tav tm="100000">
                                          <p:val>
                                            <p:fltVal val="0"/>
                                          </p:val>
                                        </p:tav>
                                      </p:tavLst>
                                    </p:anim>
                                    <p:anim calcmode="lin" valueType="num">
                                      <p:cBhvr>
                                        <p:cTn id="37" dur="750"/>
                                        <p:tgtEl>
                                          <p:spTgt spid="9"/>
                                        </p:tgtEl>
                                        <p:attrNameLst>
                                          <p:attrName>ppt_h</p:attrName>
                                        </p:attrNameLst>
                                      </p:cBhvr>
                                      <p:tavLst>
                                        <p:tav tm="0">
                                          <p:val>
                                            <p:strVal val="ppt_h"/>
                                          </p:val>
                                        </p:tav>
                                        <p:tav tm="100000">
                                          <p:val>
                                            <p:fltVal val="0"/>
                                          </p:val>
                                        </p:tav>
                                      </p:tavLst>
                                    </p:anim>
                                    <p:anim calcmode="lin" valueType="num">
                                      <p:cBhvr>
                                        <p:cTn id="38" dur="750"/>
                                        <p:tgtEl>
                                          <p:spTgt spid="9"/>
                                        </p:tgtEl>
                                        <p:attrNameLst>
                                          <p:attrName>ppt_x</p:attrName>
                                        </p:attrNameLst>
                                      </p:cBhvr>
                                      <p:tavLst>
                                        <p:tav tm="0">
                                          <p:val>
                                            <p:strVal val="ppt_x"/>
                                          </p:val>
                                        </p:tav>
                                        <p:tav tm="100000">
                                          <p:val>
                                            <p:fltVal val="0.5"/>
                                          </p:val>
                                        </p:tav>
                                      </p:tavLst>
                                    </p:anim>
                                    <p:anim calcmode="lin" valueType="num">
                                      <p:cBhvr>
                                        <p:cTn id="39" dur="750"/>
                                        <p:tgtEl>
                                          <p:spTgt spid="9"/>
                                        </p:tgtEl>
                                        <p:attrNameLst>
                                          <p:attrName>ppt_y</p:attrName>
                                        </p:attrNameLst>
                                      </p:cBhvr>
                                      <p:tavLst>
                                        <p:tav tm="0">
                                          <p:val>
                                            <p:strVal val="ppt_y"/>
                                          </p:val>
                                        </p:tav>
                                        <p:tav tm="100000">
                                          <p:val>
                                            <p:fltVal val="0.5"/>
                                          </p:val>
                                        </p:tav>
                                      </p:tavLst>
                                    </p:anim>
                                    <p:set>
                                      <p:cBhvr>
                                        <p:cTn id="40" dur="1" fill="hold">
                                          <p:stCondLst>
                                            <p:cond delay="749"/>
                                          </p:stCondLst>
                                        </p:cTn>
                                        <p:tgtEl>
                                          <p:spTgt spid="9"/>
                                        </p:tgtEl>
                                        <p:attrNameLst>
                                          <p:attrName>style.visibility</p:attrName>
                                        </p:attrNameLst>
                                      </p:cBhvr>
                                      <p:to>
                                        <p:strVal val="hidden"/>
                                      </p:to>
                                    </p:set>
                                  </p:childTnLst>
                                </p:cTn>
                              </p:par>
                              <p:par>
                                <p:cTn id="41" presetID="23" presetClass="exit" presetSubtype="544" repeatCount="2000" fill="hold" grpId="0" nodeType="withEffect">
                                  <p:stCondLst>
                                    <p:cond delay="250"/>
                                  </p:stCondLst>
                                  <p:childTnLst>
                                    <p:anim calcmode="lin" valueType="num">
                                      <p:cBhvr>
                                        <p:cTn id="42" dur="750"/>
                                        <p:tgtEl>
                                          <p:spTgt spid="10"/>
                                        </p:tgtEl>
                                        <p:attrNameLst>
                                          <p:attrName>ppt_w</p:attrName>
                                        </p:attrNameLst>
                                      </p:cBhvr>
                                      <p:tavLst>
                                        <p:tav tm="0">
                                          <p:val>
                                            <p:strVal val="ppt_w"/>
                                          </p:val>
                                        </p:tav>
                                        <p:tav tm="100000">
                                          <p:val>
                                            <p:fltVal val="0"/>
                                          </p:val>
                                        </p:tav>
                                      </p:tavLst>
                                    </p:anim>
                                    <p:anim calcmode="lin" valueType="num">
                                      <p:cBhvr>
                                        <p:cTn id="43" dur="750"/>
                                        <p:tgtEl>
                                          <p:spTgt spid="10"/>
                                        </p:tgtEl>
                                        <p:attrNameLst>
                                          <p:attrName>ppt_h</p:attrName>
                                        </p:attrNameLst>
                                      </p:cBhvr>
                                      <p:tavLst>
                                        <p:tav tm="0">
                                          <p:val>
                                            <p:strVal val="ppt_h"/>
                                          </p:val>
                                        </p:tav>
                                        <p:tav tm="100000">
                                          <p:val>
                                            <p:fltVal val="0"/>
                                          </p:val>
                                        </p:tav>
                                      </p:tavLst>
                                    </p:anim>
                                    <p:anim calcmode="lin" valueType="num">
                                      <p:cBhvr>
                                        <p:cTn id="44" dur="750"/>
                                        <p:tgtEl>
                                          <p:spTgt spid="10"/>
                                        </p:tgtEl>
                                        <p:attrNameLst>
                                          <p:attrName>ppt_x</p:attrName>
                                        </p:attrNameLst>
                                      </p:cBhvr>
                                      <p:tavLst>
                                        <p:tav tm="0">
                                          <p:val>
                                            <p:strVal val="ppt_x"/>
                                          </p:val>
                                        </p:tav>
                                        <p:tav tm="100000">
                                          <p:val>
                                            <p:fltVal val="0.5"/>
                                          </p:val>
                                        </p:tav>
                                      </p:tavLst>
                                    </p:anim>
                                    <p:anim calcmode="lin" valueType="num">
                                      <p:cBhvr>
                                        <p:cTn id="45" dur="750"/>
                                        <p:tgtEl>
                                          <p:spTgt spid="10"/>
                                        </p:tgtEl>
                                        <p:attrNameLst>
                                          <p:attrName>ppt_y</p:attrName>
                                        </p:attrNameLst>
                                      </p:cBhvr>
                                      <p:tavLst>
                                        <p:tav tm="0">
                                          <p:val>
                                            <p:strVal val="ppt_y"/>
                                          </p:val>
                                        </p:tav>
                                        <p:tav tm="100000">
                                          <p:val>
                                            <p:fltVal val="0.5"/>
                                          </p:val>
                                        </p:tav>
                                      </p:tavLst>
                                    </p:anim>
                                    <p:set>
                                      <p:cBhvr>
                                        <p:cTn id="46" dur="1" fill="hold">
                                          <p:stCondLst>
                                            <p:cond delay="749"/>
                                          </p:stCondLst>
                                        </p:cTn>
                                        <p:tgtEl>
                                          <p:spTgt spid="10"/>
                                        </p:tgtEl>
                                        <p:attrNameLst>
                                          <p:attrName>style.visibility</p:attrName>
                                        </p:attrNameLst>
                                      </p:cBhvr>
                                      <p:to>
                                        <p:strVal val="hidden"/>
                                      </p:to>
                                    </p:set>
                                  </p:childTnLst>
                                </p:cTn>
                              </p:par>
                              <p:par>
                                <p:cTn id="47" presetID="23" presetClass="exit" presetSubtype="544" repeatCount="2000" fill="hold" grpId="0" nodeType="withEffect">
                                  <p:stCondLst>
                                    <p:cond delay="0"/>
                                  </p:stCondLst>
                                  <p:childTnLst>
                                    <p:anim calcmode="lin" valueType="num">
                                      <p:cBhvr>
                                        <p:cTn id="48" dur="750"/>
                                        <p:tgtEl>
                                          <p:spTgt spid="11"/>
                                        </p:tgtEl>
                                        <p:attrNameLst>
                                          <p:attrName>ppt_w</p:attrName>
                                        </p:attrNameLst>
                                      </p:cBhvr>
                                      <p:tavLst>
                                        <p:tav tm="0">
                                          <p:val>
                                            <p:strVal val="ppt_w"/>
                                          </p:val>
                                        </p:tav>
                                        <p:tav tm="100000">
                                          <p:val>
                                            <p:fltVal val="0"/>
                                          </p:val>
                                        </p:tav>
                                      </p:tavLst>
                                    </p:anim>
                                    <p:anim calcmode="lin" valueType="num">
                                      <p:cBhvr>
                                        <p:cTn id="49" dur="750"/>
                                        <p:tgtEl>
                                          <p:spTgt spid="11"/>
                                        </p:tgtEl>
                                        <p:attrNameLst>
                                          <p:attrName>ppt_h</p:attrName>
                                        </p:attrNameLst>
                                      </p:cBhvr>
                                      <p:tavLst>
                                        <p:tav tm="0">
                                          <p:val>
                                            <p:strVal val="ppt_h"/>
                                          </p:val>
                                        </p:tav>
                                        <p:tav tm="100000">
                                          <p:val>
                                            <p:fltVal val="0"/>
                                          </p:val>
                                        </p:tav>
                                      </p:tavLst>
                                    </p:anim>
                                    <p:anim calcmode="lin" valueType="num">
                                      <p:cBhvr>
                                        <p:cTn id="50" dur="750"/>
                                        <p:tgtEl>
                                          <p:spTgt spid="11"/>
                                        </p:tgtEl>
                                        <p:attrNameLst>
                                          <p:attrName>ppt_x</p:attrName>
                                        </p:attrNameLst>
                                      </p:cBhvr>
                                      <p:tavLst>
                                        <p:tav tm="0">
                                          <p:val>
                                            <p:strVal val="ppt_x"/>
                                          </p:val>
                                        </p:tav>
                                        <p:tav tm="100000">
                                          <p:val>
                                            <p:fltVal val="0.5"/>
                                          </p:val>
                                        </p:tav>
                                      </p:tavLst>
                                    </p:anim>
                                    <p:anim calcmode="lin" valueType="num">
                                      <p:cBhvr>
                                        <p:cTn id="51" dur="750"/>
                                        <p:tgtEl>
                                          <p:spTgt spid="11"/>
                                        </p:tgtEl>
                                        <p:attrNameLst>
                                          <p:attrName>ppt_y</p:attrName>
                                        </p:attrNameLst>
                                      </p:cBhvr>
                                      <p:tavLst>
                                        <p:tav tm="0">
                                          <p:val>
                                            <p:strVal val="ppt_y"/>
                                          </p:val>
                                        </p:tav>
                                        <p:tav tm="100000">
                                          <p:val>
                                            <p:fltVal val="0.5"/>
                                          </p:val>
                                        </p:tav>
                                      </p:tavLst>
                                    </p:anim>
                                    <p:set>
                                      <p:cBhvr>
                                        <p:cTn id="52" dur="1" fill="hold">
                                          <p:stCondLst>
                                            <p:cond delay="749"/>
                                          </p:stCondLst>
                                        </p:cTn>
                                        <p:tgtEl>
                                          <p:spTgt spid="11"/>
                                        </p:tgtEl>
                                        <p:attrNameLst>
                                          <p:attrName>style.visibility</p:attrName>
                                        </p:attrNameLst>
                                      </p:cBhvr>
                                      <p:to>
                                        <p:strVal val="hidden"/>
                                      </p:to>
                                    </p:set>
                                  </p:childTnLst>
                                </p:cTn>
                              </p:par>
                              <p:par>
                                <p:cTn id="53" presetID="23" presetClass="exit" presetSubtype="544" repeatCount="2000" fill="hold" grpId="0" nodeType="withEffect">
                                  <p:stCondLst>
                                    <p:cond delay="250"/>
                                  </p:stCondLst>
                                  <p:childTnLst>
                                    <p:anim calcmode="lin" valueType="num">
                                      <p:cBhvr>
                                        <p:cTn id="54" dur="750"/>
                                        <p:tgtEl>
                                          <p:spTgt spid="12"/>
                                        </p:tgtEl>
                                        <p:attrNameLst>
                                          <p:attrName>ppt_w</p:attrName>
                                        </p:attrNameLst>
                                      </p:cBhvr>
                                      <p:tavLst>
                                        <p:tav tm="0">
                                          <p:val>
                                            <p:strVal val="ppt_w"/>
                                          </p:val>
                                        </p:tav>
                                        <p:tav tm="100000">
                                          <p:val>
                                            <p:fltVal val="0"/>
                                          </p:val>
                                        </p:tav>
                                      </p:tavLst>
                                    </p:anim>
                                    <p:anim calcmode="lin" valueType="num">
                                      <p:cBhvr>
                                        <p:cTn id="55" dur="750"/>
                                        <p:tgtEl>
                                          <p:spTgt spid="12"/>
                                        </p:tgtEl>
                                        <p:attrNameLst>
                                          <p:attrName>ppt_h</p:attrName>
                                        </p:attrNameLst>
                                      </p:cBhvr>
                                      <p:tavLst>
                                        <p:tav tm="0">
                                          <p:val>
                                            <p:strVal val="ppt_h"/>
                                          </p:val>
                                        </p:tav>
                                        <p:tav tm="100000">
                                          <p:val>
                                            <p:fltVal val="0"/>
                                          </p:val>
                                        </p:tav>
                                      </p:tavLst>
                                    </p:anim>
                                    <p:anim calcmode="lin" valueType="num">
                                      <p:cBhvr>
                                        <p:cTn id="56" dur="750"/>
                                        <p:tgtEl>
                                          <p:spTgt spid="12"/>
                                        </p:tgtEl>
                                        <p:attrNameLst>
                                          <p:attrName>ppt_x</p:attrName>
                                        </p:attrNameLst>
                                      </p:cBhvr>
                                      <p:tavLst>
                                        <p:tav tm="0">
                                          <p:val>
                                            <p:strVal val="ppt_x"/>
                                          </p:val>
                                        </p:tav>
                                        <p:tav tm="100000">
                                          <p:val>
                                            <p:fltVal val="0.5"/>
                                          </p:val>
                                        </p:tav>
                                      </p:tavLst>
                                    </p:anim>
                                    <p:anim calcmode="lin" valueType="num">
                                      <p:cBhvr>
                                        <p:cTn id="57" dur="750"/>
                                        <p:tgtEl>
                                          <p:spTgt spid="12"/>
                                        </p:tgtEl>
                                        <p:attrNameLst>
                                          <p:attrName>ppt_y</p:attrName>
                                        </p:attrNameLst>
                                      </p:cBhvr>
                                      <p:tavLst>
                                        <p:tav tm="0">
                                          <p:val>
                                            <p:strVal val="ppt_y"/>
                                          </p:val>
                                        </p:tav>
                                        <p:tav tm="100000">
                                          <p:val>
                                            <p:fltVal val="0.5"/>
                                          </p:val>
                                        </p:tav>
                                      </p:tavLst>
                                    </p:anim>
                                    <p:set>
                                      <p:cBhvr>
                                        <p:cTn id="58" dur="1" fill="hold">
                                          <p:stCondLst>
                                            <p:cond delay="749"/>
                                          </p:stCondLst>
                                        </p:cTn>
                                        <p:tgtEl>
                                          <p:spTgt spid="12"/>
                                        </p:tgtEl>
                                        <p:attrNameLst>
                                          <p:attrName>style.visibility</p:attrName>
                                        </p:attrNameLst>
                                      </p:cBhvr>
                                      <p:to>
                                        <p:strVal val="hidden"/>
                                      </p:to>
                                    </p:set>
                                  </p:childTnLst>
                                </p:cTn>
                              </p:par>
                              <p:par>
                                <p:cTn id="59" presetID="23" presetClass="exit" presetSubtype="544" repeatCount="2000" fill="hold" grpId="0" nodeType="withEffect">
                                  <p:stCondLst>
                                    <p:cond delay="500"/>
                                  </p:stCondLst>
                                  <p:childTnLst>
                                    <p:anim calcmode="lin" valueType="num">
                                      <p:cBhvr>
                                        <p:cTn id="60" dur="750"/>
                                        <p:tgtEl>
                                          <p:spTgt spid="13"/>
                                        </p:tgtEl>
                                        <p:attrNameLst>
                                          <p:attrName>ppt_w</p:attrName>
                                        </p:attrNameLst>
                                      </p:cBhvr>
                                      <p:tavLst>
                                        <p:tav tm="0">
                                          <p:val>
                                            <p:strVal val="ppt_w"/>
                                          </p:val>
                                        </p:tav>
                                        <p:tav tm="100000">
                                          <p:val>
                                            <p:fltVal val="0"/>
                                          </p:val>
                                        </p:tav>
                                      </p:tavLst>
                                    </p:anim>
                                    <p:anim calcmode="lin" valueType="num">
                                      <p:cBhvr>
                                        <p:cTn id="61" dur="750"/>
                                        <p:tgtEl>
                                          <p:spTgt spid="13"/>
                                        </p:tgtEl>
                                        <p:attrNameLst>
                                          <p:attrName>ppt_h</p:attrName>
                                        </p:attrNameLst>
                                      </p:cBhvr>
                                      <p:tavLst>
                                        <p:tav tm="0">
                                          <p:val>
                                            <p:strVal val="ppt_h"/>
                                          </p:val>
                                        </p:tav>
                                        <p:tav tm="100000">
                                          <p:val>
                                            <p:fltVal val="0"/>
                                          </p:val>
                                        </p:tav>
                                      </p:tavLst>
                                    </p:anim>
                                    <p:anim calcmode="lin" valueType="num">
                                      <p:cBhvr>
                                        <p:cTn id="62" dur="750"/>
                                        <p:tgtEl>
                                          <p:spTgt spid="13"/>
                                        </p:tgtEl>
                                        <p:attrNameLst>
                                          <p:attrName>ppt_x</p:attrName>
                                        </p:attrNameLst>
                                      </p:cBhvr>
                                      <p:tavLst>
                                        <p:tav tm="0">
                                          <p:val>
                                            <p:strVal val="ppt_x"/>
                                          </p:val>
                                        </p:tav>
                                        <p:tav tm="100000">
                                          <p:val>
                                            <p:fltVal val="0.5"/>
                                          </p:val>
                                        </p:tav>
                                      </p:tavLst>
                                    </p:anim>
                                    <p:anim calcmode="lin" valueType="num">
                                      <p:cBhvr>
                                        <p:cTn id="63" dur="750"/>
                                        <p:tgtEl>
                                          <p:spTgt spid="13"/>
                                        </p:tgtEl>
                                        <p:attrNameLst>
                                          <p:attrName>ppt_y</p:attrName>
                                        </p:attrNameLst>
                                      </p:cBhvr>
                                      <p:tavLst>
                                        <p:tav tm="0">
                                          <p:val>
                                            <p:strVal val="ppt_y"/>
                                          </p:val>
                                        </p:tav>
                                        <p:tav tm="100000">
                                          <p:val>
                                            <p:fltVal val="0.5"/>
                                          </p:val>
                                        </p:tav>
                                      </p:tavLst>
                                    </p:anim>
                                    <p:set>
                                      <p:cBhvr>
                                        <p:cTn id="64" dur="1" fill="hold">
                                          <p:stCondLst>
                                            <p:cond delay="749"/>
                                          </p:stCondLst>
                                        </p:cTn>
                                        <p:tgtEl>
                                          <p:spTgt spid="13"/>
                                        </p:tgtEl>
                                        <p:attrNameLst>
                                          <p:attrName>style.visibility</p:attrName>
                                        </p:attrNameLst>
                                      </p:cBhvr>
                                      <p:to>
                                        <p:strVal val="hidden"/>
                                      </p:to>
                                    </p:set>
                                  </p:childTnLst>
                                </p:cTn>
                              </p:par>
                              <p:par>
                                <p:cTn id="65" presetID="23" presetClass="exit" presetSubtype="544" repeatCount="2000" fill="hold" grpId="0" nodeType="withEffect">
                                  <p:stCondLst>
                                    <p:cond delay="250"/>
                                  </p:stCondLst>
                                  <p:childTnLst>
                                    <p:anim calcmode="lin" valueType="num">
                                      <p:cBhvr>
                                        <p:cTn id="66" dur="750"/>
                                        <p:tgtEl>
                                          <p:spTgt spid="14"/>
                                        </p:tgtEl>
                                        <p:attrNameLst>
                                          <p:attrName>ppt_w</p:attrName>
                                        </p:attrNameLst>
                                      </p:cBhvr>
                                      <p:tavLst>
                                        <p:tav tm="0">
                                          <p:val>
                                            <p:strVal val="ppt_w"/>
                                          </p:val>
                                        </p:tav>
                                        <p:tav tm="100000">
                                          <p:val>
                                            <p:fltVal val="0"/>
                                          </p:val>
                                        </p:tav>
                                      </p:tavLst>
                                    </p:anim>
                                    <p:anim calcmode="lin" valueType="num">
                                      <p:cBhvr>
                                        <p:cTn id="67" dur="750"/>
                                        <p:tgtEl>
                                          <p:spTgt spid="14"/>
                                        </p:tgtEl>
                                        <p:attrNameLst>
                                          <p:attrName>ppt_h</p:attrName>
                                        </p:attrNameLst>
                                      </p:cBhvr>
                                      <p:tavLst>
                                        <p:tav tm="0">
                                          <p:val>
                                            <p:strVal val="ppt_h"/>
                                          </p:val>
                                        </p:tav>
                                        <p:tav tm="100000">
                                          <p:val>
                                            <p:fltVal val="0"/>
                                          </p:val>
                                        </p:tav>
                                      </p:tavLst>
                                    </p:anim>
                                    <p:anim calcmode="lin" valueType="num">
                                      <p:cBhvr>
                                        <p:cTn id="68" dur="750"/>
                                        <p:tgtEl>
                                          <p:spTgt spid="14"/>
                                        </p:tgtEl>
                                        <p:attrNameLst>
                                          <p:attrName>ppt_x</p:attrName>
                                        </p:attrNameLst>
                                      </p:cBhvr>
                                      <p:tavLst>
                                        <p:tav tm="0">
                                          <p:val>
                                            <p:strVal val="ppt_x"/>
                                          </p:val>
                                        </p:tav>
                                        <p:tav tm="100000">
                                          <p:val>
                                            <p:fltVal val="0.5"/>
                                          </p:val>
                                        </p:tav>
                                      </p:tavLst>
                                    </p:anim>
                                    <p:anim calcmode="lin" valueType="num">
                                      <p:cBhvr>
                                        <p:cTn id="69" dur="750"/>
                                        <p:tgtEl>
                                          <p:spTgt spid="14"/>
                                        </p:tgtEl>
                                        <p:attrNameLst>
                                          <p:attrName>ppt_y</p:attrName>
                                        </p:attrNameLst>
                                      </p:cBhvr>
                                      <p:tavLst>
                                        <p:tav tm="0">
                                          <p:val>
                                            <p:strVal val="ppt_y"/>
                                          </p:val>
                                        </p:tav>
                                        <p:tav tm="100000">
                                          <p:val>
                                            <p:fltVal val="0.5"/>
                                          </p:val>
                                        </p:tav>
                                      </p:tavLst>
                                    </p:anim>
                                    <p:set>
                                      <p:cBhvr>
                                        <p:cTn id="70" dur="1" fill="hold">
                                          <p:stCondLst>
                                            <p:cond delay="749"/>
                                          </p:stCondLst>
                                        </p:cTn>
                                        <p:tgtEl>
                                          <p:spTgt spid="14"/>
                                        </p:tgtEl>
                                        <p:attrNameLst>
                                          <p:attrName>style.visibility</p:attrName>
                                        </p:attrNameLst>
                                      </p:cBhvr>
                                      <p:to>
                                        <p:strVal val="hidden"/>
                                      </p:to>
                                    </p:set>
                                  </p:childTnLst>
                                </p:cTn>
                              </p:par>
                              <p:par>
                                <p:cTn id="71" presetID="23" presetClass="exit" presetSubtype="544" repeatCount="2000" fill="hold" grpId="0" nodeType="withEffect">
                                  <p:stCondLst>
                                    <p:cond delay="0"/>
                                  </p:stCondLst>
                                  <p:childTnLst>
                                    <p:anim calcmode="lin" valueType="num">
                                      <p:cBhvr>
                                        <p:cTn id="72" dur="750"/>
                                        <p:tgtEl>
                                          <p:spTgt spid="15"/>
                                        </p:tgtEl>
                                        <p:attrNameLst>
                                          <p:attrName>ppt_w</p:attrName>
                                        </p:attrNameLst>
                                      </p:cBhvr>
                                      <p:tavLst>
                                        <p:tav tm="0">
                                          <p:val>
                                            <p:strVal val="ppt_w"/>
                                          </p:val>
                                        </p:tav>
                                        <p:tav tm="100000">
                                          <p:val>
                                            <p:fltVal val="0"/>
                                          </p:val>
                                        </p:tav>
                                      </p:tavLst>
                                    </p:anim>
                                    <p:anim calcmode="lin" valueType="num">
                                      <p:cBhvr>
                                        <p:cTn id="73" dur="750"/>
                                        <p:tgtEl>
                                          <p:spTgt spid="15"/>
                                        </p:tgtEl>
                                        <p:attrNameLst>
                                          <p:attrName>ppt_h</p:attrName>
                                        </p:attrNameLst>
                                      </p:cBhvr>
                                      <p:tavLst>
                                        <p:tav tm="0">
                                          <p:val>
                                            <p:strVal val="ppt_h"/>
                                          </p:val>
                                        </p:tav>
                                        <p:tav tm="100000">
                                          <p:val>
                                            <p:fltVal val="0"/>
                                          </p:val>
                                        </p:tav>
                                      </p:tavLst>
                                    </p:anim>
                                    <p:anim calcmode="lin" valueType="num">
                                      <p:cBhvr>
                                        <p:cTn id="74" dur="750"/>
                                        <p:tgtEl>
                                          <p:spTgt spid="15"/>
                                        </p:tgtEl>
                                        <p:attrNameLst>
                                          <p:attrName>ppt_x</p:attrName>
                                        </p:attrNameLst>
                                      </p:cBhvr>
                                      <p:tavLst>
                                        <p:tav tm="0">
                                          <p:val>
                                            <p:strVal val="ppt_x"/>
                                          </p:val>
                                        </p:tav>
                                        <p:tav tm="100000">
                                          <p:val>
                                            <p:fltVal val="0.5"/>
                                          </p:val>
                                        </p:tav>
                                      </p:tavLst>
                                    </p:anim>
                                    <p:anim calcmode="lin" valueType="num">
                                      <p:cBhvr>
                                        <p:cTn id="75" dur="750"/>
                                        <p:tgtEl>
                                          <p:spTgt spid="15"/>
                                        </p:tgtEl>
                                        <p:attrNameLst>
                                          <p:attrName>ppt_y</p:attrName>
                                        </p:attrNameLst>
                                      </p:cBhvr>
                                      <p:tavLst>
                                        <p:tav tm="0">
                                          <p:val>
                                            <p:strVal val="ppt_y"/>
                                          </p:val>
                                        </p:tav>
                                        <p:tav tm="100000">
                                          <p:val>
                                            <p:fltVal val="0.5"/>
                                          </p:val>
                                        </p:tav>
                                      </p:tavLst>
                                    </p:anim>
                                    <p:set>
                                      <p:cBhvr>
                                        <p:cTn id="76" dur="1" fill="hold">
                                          <p:stCondLst>
                                            <p:cond delay="749"/>
                                          </p:stCondLst>
                                        </p:cTn>
                                        <p:tgtEl>
                                          <p:spTgt spid="15"/>
                                        </p:tgtEl>
                                        <p:attrNameLst>
                                          <p:attrName>style.visibility</p:attrName>
                                        </p:attrNameLst>
                                      </p:cBhvr>
                                      <p:to>
                                        <p:strVal val="hidden"/>
                                      </p:to>
                                    </p:set>
                                  </p:childTnLst>
                                </p:cTn>
                              </p:par>
                              <p:par>
                                <p:cTn id="77" presetID="23" presetClass="exit" presetSubtype="544" repeatCount="2000" fill="hold" grpId="0" nodeType="withEffect">
                                  <p:stCondLst>
                                    <p:cond delay="250"/>
                                  </p:stCondLst>
                                  <p:childTnLst>
                                    <p:anim calcmode="lin" valueType="num">
                                      <p:cBhvr>
                                        <p:cTn id="78" dur="750"/>
                                        <p:tgtEl>
                                          <p:spTgt spid="16"/>
                                        </p:tgtEl>
                                        <p:attrNameLst>
                                          <p:attrName>ppt_w</p:attrName>
                                        </p:attrNameLst>
                                      </p:cBhvr>
                                      <p:tavLst>
                                        <p:tav tm="0">
                                          <p:val>
                                            <p:strVal val="ppt_w"/>
                                          </p:val>
                                        </p:tav>
                                        <p:tav tm="100000">
                                          <p:val>
                                            <p:fltVal val="0"/>
                                          </p:val>
                                        </p:tav>
                                      </p:tavLst>
                                    </p:anim>
                                    <p:anim calcmode="lin" valueType="num">
                                      <p:cBhvr>
                                        <p:cTn id="79" dur="750"/>
                                        <p:tgtEl>
                                          <p:spTgt spid="16"/>
                                        </p:tgtEl>
                                        <p:attrNameLst>
                                          <p:attrName>ppt_h</p:attrName>
                                        </p:attrNameLst>
                                      </p:cBhvr>
                                      <p:tavLst>
                                        <p:tav tm="0">
                                          <p:val>
                                            <p:strVal val="ppt_h"/>
                                          </p:val>
                                        </p:tav>
                                        <p:tav tm="100000">
                                          <p:val>
                                            <p:fltVal val="0"/>
                                          </p:val>
                                        </p:tav>
                                      </p:tavLst>
                                    </p:anim>
                                    <p:anim calcmode="lin" valueType="num">
                                      <p:cBhvr>
                                        <p:cTn id="80" dur="750"/>
                                        <p:tgtEl>
                                          <p:spTgt spid="16"/>
                                        </p:tgtEl>
                                        <p:attrNameLst>
                                          <p:attrName>ppt_x</p:attrName>
                                        </p:attrNameLst>
                                      </p:cBhvr>
                                      <p:tavLst>
                                        <p:tav tm="0">
                                          <p:val>
                                            <p:strVal val="ppt_x"/>
                                          </p:val>
                                        </p:tav>
                                        <p:tav tm="100000">
                                          <p:val>
                                            <p:fltVal val="0.5"/>
                                          </p:val>
                                        </p:tav>
                                      </p:tavLst>
                                    </p:anim>
                                    <p:anim calcmode="lin" valueType="num">
                                      <p:cBhvr>
                                        <p:cTn id="81" dur="750"/>
                                        <p:tgtEl>
                                          <p:spTgt spid="16"/>
                                        </p:tgtEl>
                                        <p:attrNameLst>
                                          <p:attrName>ppt_y</p:attrName>
                                        </p:attrNameLst>
                                      </p:cBhvr>
                                      <p:tavLst>
                                        <p:tav tm="0">
                                          <p:val>
                                            <p:strVal val="ppt_y"/>
                                          </p:val>
                                        </p:tav>
                                        <p:tav tm="100000">
                                          <p:val>
                                            <p:fltVal val="0.5"/>
                                          </p:val>
                                        </p:tav>
                                      </p:tavLst>
                                    </p:anim>
                                    <p:set>
                                      <p:cBhvr>
                                        <p:cTn id="82" dur="1" fill="hold">
                                          <p:stCondLst>
                                            <p:cond delay="749"/>
                                          </p:stCondLst>
                                        </p:cTn>
                                        <p:tgtEl>
                                          <p:spTgt spid="16"/>
                                        </p:tgtEl>
                                        <p:attrNameLst>
                                          <p:attrName>style.visibility</p:attrName>
                                        </p:attrNameLst>
                                      </p:cBhvr>
                                      <p:to>
                                        <p:strVal val="hidden"/>
                                      </p:to>
                                    </p:set>
                                  </p:childTnLst>
                                </p:cTn>
                              </p:par>
                              <p:par>
                                <p:cTn id="83" presetID="23" presetClass="exit" presetSubtype="544" repeatCount="2000" fill="hold" grpId="0" nodeType="withEffect">
                                  <p:stCondLst>
                                    <p:cond delay="500"/>
                                  </p:stCondLst>
                                  <p:childTnLst>
                                    <p:anim calcmode="lin" valueType="num">
                                      <p:cBhvr>
                                        <p:cTn id="84" dur="750"/>
                                        <p:tgtEl>
                                          <p:spTgt spid="17"/>
                                        </p:tgtEl>
                                        <p:attrNameLst>
                                          <p:attrName>ppt_w</p:attrName>
                                        </p:attrNameLst>
                                      </p:cBhvr>
                                      <p:tavLst>
                                        <p:tav tm="0">
                                          <p:val>
                                            <p:strVal val="ppt_w"/>
                                          </p:val>
                                        </p:tav>
                                        <p:tav tm="100000">
                                          <p:val>
                                            <p:fltVal val="0"/>
                                          </p:val>
                                        </p:tav>
                                      </p:tavLst>
                                    </p:anim>
                                    <p:anim calcmode="lin" valueType="num">
                                      <p:cBhvr>
                                        <p:cTn id="85" dur="750"/>
                                        <p:tgtEl>
                                          <p:spTgt spid="17"/>
                                        </p:tgtEl>
                                        <p:attrNameLst>
                                          <p:attrName>ppt_h</p:attrName>
                                        </p:attrNameLst>
                                      </p:cBhvr>
                                      <p:tavLst>
                                        <p:tav tm="0">
                                          <p:val>
                                            <p:strVal val="ppt_h"/>
                                          </p:val>
                                        </p:tav>
                                        <p:tav tm="100000">
                                          <p:val>
                                            <p:fltVal val="0"/>
                                          </p:val>
                                        </p:tav>
                                      </p:tavLst>
                                    </p:anim>
                                    <p:anim calcmode="lin" valueType="num">
                                      <p:cBhvr>
                                        <p:cTn id="86" dur="750"/>
                                        <p:tgtEl>
                                          <p:spTgt spid="17"/>
                                        </p:tgtEl>
                                        <p:attrNameLst>
                                          <p:attrName>ppt_x</p:attrName>
                                        </p:attrNameLst>
                                      </p:cBhvr>
                                      <p:tavLst>
                                        <p:tav tm="0">
                                          <p:val>
                                            <p:strVal val="ppt_x"/>
                                          </p:val>
                                        </p:tav>
                                        <p:tav tm="100000">
                                          <p:val>
                                            <p:fltVal val="0.5"/>
                                          </p:val>
                                        </p:tav>
                                      </p:tavLst>
                                    </p:anim>
                                    <p:anim calcmode="lin" valueType="num">
                                      <p:cBhvr>
                                        <p:cTn id="87" dur="750"/>
                                        <p:tgtEl>
                                          <p:spTgt spid="17"/>
                                        </p:tgtEl>
                                        <p:attrNameLst>
                                          <p:attrName>ppt_y</p:attrName>
                                        </p:attrNameLst>
                                      </p:cBhvr>
                                      <p:tavLst>
                                        <p:tav tm="0">
                                          <p:val>
                                            <p:strVal val="ppt_y"/>
                                          </p:val>
                                        </p:tav>
                                        <p:tav tm="100000">
                                          <p:val>
                                            <p:fltVal val="0.5"/>
                                          </p:val>
                                        </p:tav>
                                      </p:tavLst>
                                    </p:anim>
                                    <p:set>
                                      <p:cBhvr>
                                        <p:cTn id="88" dur="1" fill="hold">
                                          <p:stCondLst>
                                            <p:cond delay="749"/>
                                          </p:stCondLst>
                                        </p:cTn>
                                        <p:tgtEl>
                                          <p:spTgt spid="17"/>
                                        </p:tgtEl>
                                        <p:attrNameLst>
                                          <p:attrName>style.visibility</p:attrName>
                                        </p:attrNameLst>
                                      </p:cBhvr>
                                      <p:to>
                                        <p:strVal val="hidden"/>
                                      </p:to>
                                    </p:set>
                                  </p:childTnLst>
                                </p:cTn>
                              </p:par>
                            </p:childTnLst>
                          </p:cTn>
                        </p:par>
                        <p:par>
                          <p:cTn id="89" fill="hold">
                            <p:stCondLst>
                              <p:cond delay="2000"/>
                            </p:stCondLst>
                            <p:childTnLst>
                              <p:par>
                                <p:cTn id="90" presetID="23" presetClass="entr" presetSubtype="16" fill="hold" nodeType="afterEffect">
                                  <p:stCondLst>
                                    <p:cond delay="0"/>
                                  </p:stCondLst>
                                  <p:childTnLst>
                                    <p:set>
                                      <p:cBhvr>
                                        <p:cTn id="91" dur="1" fill="hold">
                                          <p:stCondLst>
                                            <p:cond delay="0"/>
                                          </p:stCondLst>
                                        </p:cTn>
                                        <p:tgtEl>
                                          <p:spTgt spid="1026"/>
                                        </p:tgtEl>
                                        <p:attrNameLst>
                                          <p:attrName>style.visibility</p:attrName>
                                        </p:attrNameLst>
                                      </p:cBhvr>
                                      <p:to>
                                        <p:strVal val="visible"/>
                                      </p:to>
                                    </p:set>
                                    <p:anim calcmode="lin" valueType="num">
                                      <p:cBhvr>
                                        <p:cTn id="92" dur="500" fill="hold"/>
                                        <p:tgtEl>
                                          <p:spTgt spid="1026"/>
                                        </p:tgtEl>
                                        <p:attrNameLst>
                                          <p:attrName>ppt_w</p:attrName>
                                        </p:attrNameLst>
                                      </p:cBhvr>
                                      <p:tavLst>
                                        <p:tav tm="0">
                                          <p:val>
                                            <p:fltVal val="0"/>
                                          </p:val>
                                        </p:tav>
                                        <p:tav tm="100000">
                                          <p:val>
                                            <p:strVal val="#ppt_w"/>
                                          </p:val>
                                        </p:tav>
                                      </p:tavLst>
                                    </p:anim>
                                    <p:anim calcmode="lin" valueType="num">
                                      <p:cBhvr>
                                        <p:cTn id="93" dur="500" fill="hold"/>
                                        <p:tgtEl>
                                          <p:spTgt spid="1026"/>
                                        </p:tgtEl>
                                        <p:attrNameLst>
                                          <p:attrName>ppt_h</p:attrName>
                                        </p:attrNameLst>
                                      </p:cBhvr>
                                      <p:tavLst>
                                        <p:tav tm="0">
                                          <p:val>
                                            <p:fltVal val="0"/>
                                          </p:val>
                                        </p:tav>
                                        <p:tav tm="100000">
                                          <p:val>
                                            <p:strVal val="#ppt_h"/>
                                          </p:val>
                                        </p:tav>
                                      </p:tavLst>
                                    </p:anim>
                                  </p:childTnLst>
                                </p:cTn>
                              </p:par>
                            </p:childTnLst>
                          </p:cTn>
                        </p:par>
                        <p:par>
                          <p:cTn id="94" fill="hold">
                            <p:stCondLst>
                              <p:cond delay="2500"/>
                            </p:stCondLst>
                            <p:childTnLst>
                              <p:par>
                                <p:cTn id="95" presetID="42" presetClass="path" presetSubtype="0" fill="hold" nodeType="afterEffect">
                                  <p:stCondLst>
                                    <p:cond delay="250"/>
                                  </p:stCondLst>
                                  <p:childTnLst>
                                    <p:animMotion origin="layout" path="M -1.66667E-6 3.20988E-6 L -0.39635 -0.36235 " pathEditMode="relative" rAng="0" ptsTypes="AA">
                                      <p:cBhvr>
                                        <p:cTn id="96" dur="750" fill="hold"/>
                                        <p:tgtEl>
                                          <p:spTgt spid="1026"/>
                                        </p:tgtEl>
                                        <p:attrNameLst>
                                          <p:attrName>ppt_x</p:attrName>
                                          <p:attrName>ppt_y</p:attrName>
                                        </p:attrNameLst>
                                      </p:cBhvr>
                                      <p:rCtr x="-19826" y="-18117"/>
                                    </p:animMotion>
                                  </p:childTnLst>
                                </p:cTn>
                              </p:par>
                              <p:par>
                                <p:cTn id="97" presetID="6" presetClass="emph" presetSubtype="0" fill="hold" nodeType="withEffect">
                                  <p:stCondLst>
                                    <p:cond delay="250"/>
                                  </p:stCondLst>
                                  <p:childTnLst>
                                    <p:animScale>
                                      <p:cBhvr>
                                        <p:cTn id="98" dur="750" fill="hold"/>
                                        <p:tgtEl>
                                          <p:spTgt spid="102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505" y="629816"/>
            <a:ext cx="7500990" cy="1143000"/>
          </a:xfrm>
        </p:spPr>
        <p:txBody>
          <a:bodyPr>
            <a:normAutofit/>
          </a:bodyPr>
          <a:lstStyle/>
          <a:p>
            <a:r>
              <a:rPr lang="zh-CN" altLang="en-US" dirty="0" smtClean="0"/>
              <a:t>三种安装部署引导方式</a:t>
            </a:r>
            <a:endParaRPr lang="zh-CN" altLang="en-US" dirty="0"/>
          </a:p>
        </p:txBody>
      </p:sp>
      <p:graphicFrame>
        <p:nvGraphicFramePr>
          <p:cNvPr id="4" name="图示 3"/>
          <p:cNvGraphicFramePr/>
          <p:nvPr>
            <p:extLst>
              <p:ext uri="{D42A27DB-BD31-4B8C-83A1-F6EECF244321}">
                <p14:modId xmlns:p14="http://schemas.microsoft.com/office/powerpoint/2010/main" val="3917576321"/>
              </p:ext>
            </p:extLst>
          </p:nvPr>
        </p:nvGraphicFramePr>
        <p:xfrm>
          <a:off x="467544" y="1340768"/>
          <a:ext cx="8280920"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1643132"/>
      </p:ext>
    </p:extLst>
  </p:cSld>
  <p:clrMapOvr>
    <a:masterClrMapping/>
  </p:clrMapOvr>
  <p:transition spd="med">
    <p:cover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505" y="701824"/>
            <a:ext cx="7500990" cy="1143000"/>
          </a:xfrm>
        </p:spPr>
        <p:txBody>
          <a:bodyPr>
            <a:normAutofit/>
          </a:bodyPr>
          <a:lstStyle/>
          <a:p>
            <a:r>
              <a:rPr lang="zh-CN" altLang="en-US" dirty="0" smtClean="0"/>
              <a:t> </a:t>
            </a:r>
            <a:r>
              <a:rPr lang="en-US" altLang="zh-CN" dirty="0" smtClean="0"/>
              <a:t>4.1.2 </a:t>
            </a:r>
            <a:r>
              <a:rPr lang="zh-CN" altLang="en-US" dirty="0" smtClean="0"/>
              <a:t>安装源选择</a:t>
            </a:r>
            <a:endParaRPr lang="zh-CN" altLang="en-US" dirty="0"/>
          </a:p>
        </p:txBody>
      </p:sp>
      <p:sp>
        <p:nvSpPr>
          <p:cNvPr id="3" name="内容占位符 2"/>
          <p:cNvSpPr>
            <a:spLocks noGrp="1"/>
          </p:cNvSpPr>
          <p:nvPr>
            <p:ph idx="1"/>
          </p:nvPr>
        </p:nvSpPr>
        <p:spPr/>
        <p:txBody>
          <a:bodyPr/>
          <a:lstStyle/>
          <a:p>
            <a:pPr marL="0" indent="720000" algn="just">
              <a:spcBef>
                <a:spcPts val="0"/>
              </a:spcBef>
              <a:buNone/>
            </a:pPr>
            <a:r>
              <a:rPr lang="zh-CN" altLang="en-US" sz="2800" dirty="0"/>
              <a:t>根据</a:t>
            </a:r>
            <a:r>
              <a:rPr lang="en-US" altLang="zh-CN" sz="2800" dirty="0"/>
              <a:t>LINUX</a:t>
            </a:r>
            <a:r>
              <a:rPr lang="zh-CN" altLang="en-US" sz="2800" dirty="0"/>
              <a:t>操作系统的性质和发行方式，目前主要的安装源包括以下几种</a:t>
            </a:r>
            <a:r>
              <a:rPr lang="en-US" altLang="zh-CN" sz="2800" dirty="0"/>
              <a:t>:</a:t>
            </a:r>
            <a:endParaRPr lang="zh-CN" altLang="en-US" sz="2800" dirty="0"/>
          </a:p>
          <a:p>
            <a:pPr>
              <a:lnSpc>
                <a:spcPct val="150000"/>
              </a:lnSpc>
            </a:pPr>
            <a:r>
              <a:rPr lang="en-US" altLang="zh-CN" sz="2800" dirty="0"/>
              <a:t>1.	</a:t>
            </a:r>
            <a:r>
              <a:rPr lang="zh-CN" altLang="en-US" sz="2800" dirty="0"/>
              <a:t>光盘（</a:t>
            </a:r>
            <a:r>
              <a:rPr lang="en-US" altLang="zh-CN" sz="2800" dirty="0"/>
              <a:t>.ISO</a:t>
            </a:r>
            <a:r>
              <a:rPr lang="zh-CN" altLang="en-US" sz="2800" dirty="0"/>
              <a:t>文件）安装</a:t>
            </a:r>
          </a:p>
          <a:p>
            <a:pPr>
              <a:lnSpc>
                <a:spcPct val="150000"/>
              </a:lnSpc>
            </a:pPr>
            <a:r>
              <a:rPr lang="en-US" altLang="zh-CN" sz="2800" dirty="0"/>
              <a:t>2.	</a:t>
            </a:r>
            <a:r>
              <a:rPr lang="zh-CN" altLang="en-US" sz="2800" dirty="0"/>
              <a:t>硬盘安装</a:t>
            </a:r>
          </a:p>
          <a:p>
            <a:pPr>
              <a:lnSpc>
                <a:spcPct val="150000"/>
              </a:lnSpc>
            </a:pPr>
            <a:r>
              <a:rPr lang="en-US" altLang="zh-CN" sz="2800" dirty="0"/>
              <a:t>3.	INTERNET</a:t>
            </a:r>
            <a:r>
              <a:rPr lang="zh-CN" altLang="en-US" sz="2800" dirty="0"/>
              <a:t>网络安装</a:t>
            </a:r>
          </a:p>
          <a:p>
            <a:pPr>
              <a:lnSpc>
                <a:spcPct val="150000"/>
              </a:lnSpc>
            </a:pPr>
            <a:r>
              <a:rPr lang="en-US" altLang="zh-CN" sz="2800" dirty="0"/>
              <a:t>4.	NFS</a:t>
            </a:r>
            <a:r>
              <a:rPr lang="zh-CN" altLang="en-US" sz="2800" dirty="0"/>
              <a:t>局域网络共享安装</a:t>
            </a:r>
          </a:p>
          <a:p>
            <a:endParaRPr lang="zh-CN" altLang="en-US" dirty="0"/>
          </a:p>
        </p:txBody>
      </p:sp>
    </p:spTree>
    <p:extLst>
      <p:ext uri="{BB962C8B-B14F-4D97-AF65-F5344CB8AC3E}">
        <p14:creationId xmlns:p14="http://schemas.microsoft.com/office/powerpoint/2010/main" val="1128932335"/>
      </p:ext>
    </p:extLst>
  </p:cSld>
  <p:clrMapOvr>
    <a:masterClrMapping/>
  </p:clrMapOvr>
  <p:transition spd="med">
    <p:cover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505" y="701824"/>
            <a:ext cx="7500990" cy="1143000"/>
          </a:xfrm>
        </p:spPr>
        <p:txBody>
          <a:bodyPr>
            <a:normAutofit/>
          </a:bodyPr>
          <a:lstStyle/>
          <a:p>
            <a:r>
              <a:rPr lang="en-US" altLang="zh-CN" dirty="0" smtClean="0"/>
              <a:t>1.	</a:t>
            </a:r>
            <a:r>
              <a:rPr lang="zh-CN" altLang="en-US" dirty="0" smtClean="0"/>
              <a:t>光盘（</a:t>
            </a:r>
            <a:r>
              <a:rPr lang="en-US" altLang="zh-CN" dirty="0" smtClean="0"/>
              <a:t>.ISO</a:t>
            </a:r>
            <a:r>
              <a:rPr lang="zh-CN" altLang="en-US" dirty="0" smtClean="0"/>
              <a:t>文件）安装</a:t>
            </a:r>
          </a:p>
        </p:txBody>
      </p:sp>
      <p:sp>
        <p:nvSpPr>
          <p:cNvPr id="3" name="内容占位符 2"/>
          <p:cNvSpPr>
            <a:spLocks noGrp="1"/>
          </p:cNvSpPr>
          <p:nvPr>
            <p:ph idx="1"/>
          </p:nvPr>
        </p:nvSpPr>
        <p:spPr/>
        <p:txBody>
          <a:bodyPr>
            <a:normAutofit lnSpcReduction="10000"/>
          </a:bodyPr>
          <a:lstStyle/>
          <a:p>
            <a:pPr marL="0" indent="720000" algn="just">
              <a:lnSpc>
                <a:spcPct val="150000"/>
              </a:lnSpc>
              <a:spcBef>
                <a:spcPts val="0"/>
              </a:spcBef>
              <a:buNone/>
            </a:pPr>
            <a:r>
              <a:rPr lang="zh-CN" altLang="en-US" sz="2800" dirty="0"/>
              <a:t>一般的软件发行时，大都采用光盘的形式。安装光盘是具有开机引导功能的系统光盘，包含了安装过程所需要的安装文件，因使用方便，成为系统安装的默认安装源。为方便在网络传输和计算机内存储，还可将物理光盘（</a:t>
            </a:r>
            <a:r>
              <a:rPr lang="en-US" altLang="zh-CN" sz="2800" dirty="0"/>
              <a:t>CD</a:t>
            </a:r>
            <a:r>
              <a:rPr lang="zh-CN" altLang="en-US" sz="2800" dirty="0"/>
              <a:t>或者</a:t>
            </a:r>
            <a:r>
              <a:rPr lang="en-US" altLang="zh-CN" sz="2800" dirty="0"/>
              <a:t>DVD</a:t>
            </a:r>
            <a:r>
              <a:rPr lang="zh-CN" altLang="en-US" sz="2800" dirty="0"/>
              <a:t>）制作成光盘镜像文件（</a:t>
            </a:r>
            <a:r>
              <a:rPr lang="en-US" altLang="zh-CN" sz="2800" dirty="0"/>
              <a:t>.ISO</a:t>
            </a:r>
            <a:r>
              <a:rPr lang="zh-CN" altLang="en-US" sz="2800" dirty="0"/>
              <a:t>）供用户使用。</a:t>
            </a:r>
          </a:p>
        </p:txBody>
      </p:sp>
    </p:spTree>
    <p:extLst>
      <p:ext uri="{BB962C8B-B14F-4D97-AF65-F5344CB8AC3E}">
        <p14:creationId xmlns:p14="http://schemas.microsoft.com/office/powerpoint/2010/main" val="707283124"/>
      </p:ext>
    </p:extLst>
  </p:cSld>
  <p:clrMapOvr>
    <a:masterClrMapping/>
  </p:clrMapOvr>
  <p:transition spd="med">
    <p:cover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defTabSz="914400" latinLnBrk="0">
              <a:lnSpc>
                <a:spcPct val="100000"/>
              </a:lnSpc>
              <a:buClrTx/>
              <a:buSzTx/>
              <a:buFontTx/>
              <a:buNone/>
              <a:tabLst/>
              <a:defRPr/>
            </a:pPr>
            <a:r>
              <a:rPr lang="en-US" altLang="zh-CN" dirty="0"/>
              <a:t>2.	</a:t>
            </a:r>
            <a:r>
              <a:rPr lang="zh-CN" altLang="zh-CN" dirty="0"/>
              <a:t>硬盘安装</a:t>
            </a:r>
            <a:endParaRPr lang="zh-CN" altLang="en-US" dirty="0"/>
          </a:p>
        </p:txBody>
      </p:sp>
      <p:sp>
        <p:nvSpPr>
          <p:cNvPr id="3" name="内容占位符 2"/>
          <p:cNvSpPr>
            <a:spLocks noGrp="1"/>
          </p:cNvSpPr>
          <p:nvPr>
            <p:ph idx="1"/>
          </p:nvPr>
        </p:nvSpPr>
        <p:spPr/>
        <p:txBody>
          <a:bodyPr>
            <a:normAutofit fontScale="92500" lnSpcReduction="20000"/>
          </a:bodyPr>
          <a:lstStyle/>
          <a:p>
            <a:pPr marL="0" indent="720000" algn="just">
              <a:lnSpc>
                <a:spcPct val="150000"/>
              </a:lnSpc>
              <a:spcBef>
                <a:spcPts val="0"/>
              </a:spcBef>
              <a:buNone/>
            </a:pPr>
            <a:r>
              <a:rPr lang="zh-CN" altLang="en-US" sz="2800" dirty="0"/>
              <a:t>把下载的镜像文件保存到硬盘中，修改系统启动项可实现将硬盘安装文件作为安装源安装</a:t>
            </a:r>
            <a:r>
              <a:rPr lang="en-US" altLang="zh-CN" sz="2800" dirty="0"/>
              <a:t>LINUX</a:t>
            </a:r>
            <a:r>
              <a:rPr lang="zh-CN" altLang="en-US" sz="2800" dirty="0"/>
              <a:t>，其优点是速度快，不需要光盘等启动盘。但需要配置系统启动项，特别是当镜像文件大于</a:t>
            </a:r>
            <a:r>
              <a:rPr lang="en-US" altLang="zh-CN" sz="2800" dirty="0"/>
              <a:t>4G</a:t>
            </a:r>
            <a:r>
              <a:rPr lang="zh-CN" altLang="en-US" sz="2800" dirty="0"/>
              <a:t>时， </a:t>
            </a:r>
            <a:r>
              <a:rPr lang="en-US" altLang="zh-CN" sz="2800" dirty="0"/>
              <a:t>Windows</a:t>
            </a:r>
            <a:r>
              <a:rPr lang="zh-CN" altLang="en-US" sz="2800" dirty="0"/>
              <a:t>环境下的</a:t>
            </a:r>
            <a:r>
              <a:rPr lang="en-US" altLang="zh-CN" sz="2800" dirty="0"/>
              <a:t>FAT32</a:t>
            </a:r>
            <a:r>
              <a:rPr lang="zh-CN" altLang="en-US" sz="2800" dirty="0"/>
              <a:t>格式的文件系统不支持。具体解决方案可参见：</a:t>
            </a:r>
            <a:r>
              <a:rPr lang="en-US" altLang="zh-CN" sz="2800" dirty="0"/>
              <a:t>http://blog.sina.com.cn/s/blog_50516ddc0101i2ld.html</a:t>
            </a:r>
            <a:r>
              <a:rPr lang="zh-CN" altLang="en-US" sz="2800" dirty="0"/>
              <a:t>。</a:t>
            </a:r>
          </a:p>
        </p:txBody>
      </p:sp>
    </p:spTree>
    <p:extLst>
      <p:ext uri="{BB962C8B-B14F-4D97-AF65-F5344CB8AC3E}">
        <p14:creationId xmlns:p14="http://schemas.microsoft.com/office/powerpoint/2010/main" val="1413128098"/>
      </p:ext>
    </p:extLst>
  </p:cSld>
  <p:clrMapOvr>
    <a:masterClrMapping/>
  </p:clrMapOvr>
  <p:transition spd="med">
    <p:cover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	INTERNET</a:t>
            </a:r>
            <a:r>
              <a:rPr lang="zh-CN" altLang="en-US" dirty="0" smtClean="0"/>
              <a:t>网络安装</a:t>
            </a:r>
          </a:p>
        </p:txBody>
      </p:sp>
      <p:sp>
        <p:nvSpPr>
          <p:cNvPr id="3" name="内容占位符 2"/>
          <p:cNvSpPr>
            <a:spLocks noGrp="1"/>
          </p:cNvSpPr>
          <p:nvPr>
            <p:ph idx="1"/>
          </p:nvPr>
        </p:nvSpPr>
        <p:spPr/>
        <p:txBody>
          <a:bodyPr>
            <a:normAutofit fontScale="92500" lnSpcReduction="20000"/>
          </a:bodyPr>
          <a:lstStyle/>
          <a:p>
            <a:pPr marL="0" indent="720000" algn="just">
              <a:lnSpc>
                <a:spcPct val="150000"/>
              </a:lnSpc>
              <a:spcBef>
                <a:spcPts val="0"/>
              </a:spcBef>
              <a:buNone/>
            </a:pPr>
            <a:r>
              <a:rPr lang="zh-CN" altLang="en-US" sz="2800" dirty="0"/>
              <a:t>系统安装所需要的文件直接存储在网络上无需下载。安装时，利用网络安装启动光盘（如</a:t>
            </a:r>
            <a:r>
              <a:rPr lang="en-US" altLang="zh-CN" sz="2800" dirty="0" err="1"/>
              <a:t>CentOS</a:t>
            </a:r>
            <a:r>
              <a:rPr lang="zh-CN" altLang="en-US" sz="2800" dirty="0"/>
              <a:t>的网络安装启动光盘</a:t>
            </a:r>
            <a:r>
              <a:rPr lang="en-US" altLang="zh-CN" sz="2800" dirty="0"/>
              <a:t>CentOS-6.6-x86_64-netinstall.iso</a:t>
            </a:r>
            <a:r>
              <a:rPr lang="zh-CN" altLang="en-US" sz="2800" dirty="0"/>
              <a:t>）从本地引导，选择安装源所在网络地址，安装程序自动从网络下载安装所需要的文件。这种安装方式的优点是不用下载安装文件，缺点是通过网络安装，需要有网络的支持，并且速度较慢。</a:t>
            </a:r>
          </a:p>
        </p:txBody>
      </p:sp>
    </p:spTree>
    <p:extLst>
      <p:ext uri="{BB962C8B-B14F-4D97-AF65-F5344CB8AC3E}">
        <p14:creationId xmlns:p14="http://schemas.microsoft.com/office/powerpoint/2010/main" val="668241672"/>
      </p:ext>
    </p:extLst>
  </p:cSld>
  <p:clrMapOvr>
    <a:masterClrMapping/>
  </p:clrMapOvr>
  <p:transition spd="med">
    <p:cover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defTabSz="914400" latinLnBrk="0">
              <a:lnSpc>
                <a:spcPct val="100000"/>
              </a:lnSpc>
              <a:buClrTx/>
              <a:buSzTx/>
              <a:buFontTx/>
              <a:buNone/>
              <a:tabLst/>
              <a:defRPr/>
            </a:pPr>
            <a:r>
              <a:rPr lang="en-US" altLang="zh-CN" dirty="0"/>
              <a:t>4.	NFS</a:t>
            </a:r>
            <a:r>
              <a:rPr lang="zh-CN" altLang="zh-CN" dirty="0"/>
              <a:t>局域网络</a:t>
            </a:r>
            <a:r>
              <a:rPr lang="zh-CN" altLang="zh-CN" dirty="0"/>
              <a:t>共享安装</a:t>
            </a:r>
          </a:p>
        </p:txBody>
      </p:sp>
      <p:sp>
        <p:nvSpPr>
          <p:cNvPr id="3" name="内容占位符 2"/>
          <p:cNvSpPr>
            <a:spLocks noGrp="1"/>
          </p:cNvSpPr>
          <p:nvPr>
            <p:ph idx="1"/>
          </p:nvPr>
        </p:nvSpPr>
        <p:spPr>
          <a:xfrm>
            <a:off x="457200" y="1412776"/>
            <a:ext cx="8229600" cy="4525963"/>
          </a:xfrm>
        </p:spPr>
        <p:txBody>
          <a:bodyPr>
            <a:normAutofit/>
          </a:bodyPr>
          <a:lstStyle/>
          <a:p>
            <a:pPr marL="0" indent="720000" algn="just">
              <a:spcBef>
                <a:spcPts val="0"/>
              </a:spcBef>
              <a:buNone/>
            </a:pPr>
            <a:r>
              <a:rPr lang="zh-CN" altLang="en-US" sz="2800" dirty="0"/>
              <a:t>和</a:t>
            </a:r>
            <a:r>
              <a:rPr lang="en-US" altLang="zh-CN" sz="2800" dirty="0"/>
              <a:t>INTERNET</a:t>
            </a:r>
            <a:r>
              <a:rPr lang="zh-CN" altLang="en-US" sz="2800" dirty="0"/>
              <a:t>网络安装类似，但安装源保存在局域网络</a:t>
            </a:r>
            <a:r>
              <a:rPr lang="en-US" altLang="zh-CN" sz="2800" dirty="0"/>
              <a:t>NFS</a:t>
            </a:r>
            <a:r>
              <a:rPr lang="zh-CN" altLang="en-US" sz="2800" dirty="0"/>
              <a:t>服务器中，安装速度较快。</a:t>
            </a: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1043608" y="2492896"/>
            <a:ext cx="7272808" cy="4176464"/>
          </a:xfrm>
          <a:prstGeom prst="rect">
            <a:avLst/>
          </a:prstGeom>
        </p:spPr>
      </p:pic>
    </p:spTree>
    <p:extLst>
      <p:ext uri="{BB962C8B-B14F-4D97-AF65-F5344CB8AC3E}">
        <p14:creationId xmlns:p14="http://schemas.microsoft.com/office/powerpoint/2010/main" val="327043625"/>
      </p:ext>
    </p:extLst>
  </p:cSld>
  <p:clrMapOvr>
    <a:masterClrMapping/>
  </p:clrMapOvr>
  <p:transition spd="med">
    <p:cover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4.1.3 LIVE CD </a:t>
            </a:r>
            <a:r>
              <a:rPr lang="zh-CN" altLang="en-US" dirty="0" smtClean="0"/>
              <a:t>免安装引导</a:t>
            </a:r>
          </a:p>
        </p:txBody>
      </p:sp>
      <p:sp>
        <p:nvSpPr>
          <p:cNvPr id="3" name="内容占位符 2"/>
          <p:cNvSpPr>
            <a:spLocks noGrp="1"/>
          </p:cNvSpPr>
          <p:nvPr>
            <p:ph idx="1"/>
          </p:nvPr>
        </p:nvSpPr>
        <p:spPr/>
        <p:txBody>
          <a:bodyPr>
            <a:normAutofit/>
          </a:bodyPr>
          <a:lstStyle/>
          <a:p>
            <a:pPr marL="0" indent="720000" algn="just">
              <a:spcBef>
                <a:spcPts val="0"/>
              </a:spcBef>
              <a:buNone/>
            </a:pPr>
            <a:r>
              <a:rPr lang="zh-CN" altLang="en-US" sz="2800" dirty="0"/>
              <a:t>“</a:t>
            </a:r>
            <a:r>
              <a:rPr lang="en-US" altLang="zh-CN" sz="2800" dirty="0" err="1"/>
              <a:t>LiveCD</a:t>
            </a:r>
            <a:r>
              <a:rPr lang="en-US" altLang="zh-CN" sz="2800" dirty="0"/>
              <a:t>/</a:t>
            </a:r>
            <a:r>
              <a:rPr lang="en-US" altLang="zh-CN" sz="2800" dirty="0" err="1"/>
              <a:t>LiveDVD</a:t>
            </a:r>
            <a:r>
              <a:rPr lang="en-US" altLang="zh-CN" sz="2800" dirty="0"/>
              <a:t>”</a:t>
            </a:r>
            <a:r>
              <a:rPr lang="zh-CN" altLang="en-US" sz="2800" dirty="0"/>
              <a:t>镜像，即可以直接引导为可用 </a:t>
            </a:r>
            <a:r>
              <a:rPr lang="en-US" altLang="zh-CN" sz="2800" dirty="0"/>
              <a:t>Linux </a:t>
            </a:r>
            <a:r>
              <a:rPr lang="zh-CN" altLang="en-US" sz="2800" dirty="0"/>
              <a:t>系统的 </a:t>
            </a:r>
            <a:r>
              <a:rPr lang="en-US" altLang="zh-CN" sz="2800" dirty="0"/>
              <a:t>CD/DVD</a:t>
            </a:r>
            <a:r>
              <a:rPr lang="zh-CN" altLang="en-US" sz="2800" dirty="0"/>
              <a:t>，免去安装过程，可直接进入</a:t>
            </a:r>
            <a:r>
              <a:rPr lang="en-US" altLang="zh-CN" sz="2800" dirty="0"/>
              <a:t>LINUX</a:t>
            </a:r>
            <a:r>
              <a:rPr lang="zh-CN" altLang="en-US" sz="2800" dirty="0"/>
              <a:t>的桌面。</a:t>
            </a:r>
            <a:endParaRPr lang="en-US" altLang="zh-CN" sz="2800" dirty="0"/>
          </a:p>
          <a:p>
            <a:pPr marL="0" indent="720000" algn="just">
              <a:spcBef>
                <a:spcPts val="0"/>
              </a:spcBef>
              <a:buNone/>
            </a:pPr>
            <a:r>
              <a:rPr lang="zh-CN" altLang="en-US" sz="2800" dirty="0"/>
              <a:t>当从 </a:t>
            </a:r>
            <a:r>
              <a:rPr lang="en-US" altLang="zh-CN" sz="2800" dirty="0"/>
              <a:t>CD/DVD </a:t>
            </a:r>
            <a:r>
              <a:rPr lang="zh-CN" altLang="en-US" sz="2800" dirty="0"/>
              <a:t>引导起来后，提供一整套可以使用的工具，其中有一些是通用的，有一些是高度专用的。当从光盘引导进入</a:t>
            </a:r>
            <a:r>
              <a:rPr lang="en-US" altLang="zh-CN" sz="2800" dirty="0"/>
              <a:t>LINUX</a:t>
            </a:r>
            <a:r>
              <a:rPr lang="zh-CN" altLang="en-US" sz="2800" dirty="0"/>
              <a:t>桌面后，可选择将</a:t>
            </a:r>
            <a:r>
              <a:rPr lang="en-US" altLang="zh-CN" sz="2800" dirty="0" err="1"/>
              <a:t>LiveCD</a:t>
            </a:r>
            <a:r>
              <a:rPr lang="en-US" altLang="zh-CN" sz="2800" dirty="0"/>
              <a:t>/</a:t>
            </a:r>
            <a:r>
              <a:rPr lang="en-US" altLang="zh-CN" sz="2800" dirty="0" err="1"/>
              <a:t>LiveDVD</a:t>
            </a:r>
            <a:r>
              <a:rPr lang="zh-CN" altLang="en-US" sz="2800" dirty="0"/>
              <a:t>安装到硬盘以方便使用。</a:t>
            </a:r>
          </a:p>
        </p:txBody>
      </p:sp>
    </p:spTree>
    <p:extLst>
      <p:ext uri="{BB962C8B-B14F-4D97-AF65-F5344CB8AC3E}">
        <p14:creationId xmlns:p14="http://schemas.microsoft.com/office/powerpoint/2010/main" val="3584310578"/>
      </p:ext>
    </p:extLst>
  </p:cSld>
  <p:clrMapOvr>
    <a:masterClrMapping/>
  </p:clrMapOvr>
  <p:transition spd="med">
    <p:cover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CentOS</a:t>
            </a:r>
            <a:r>
              <a:rPr lang="en-US" altLang="zh-CN" dirty="0"/>
              <a:t> 6</a:t>
            </a:r>
            <a:r>
              <a:rPr lang="zh-CN" altLang="en-US" dirty="0"/>
              <a:t>的</a:t>
            </a:r>
            <a:r>
              <a:rPr lang="en-US" altLang="zh-CN" dirty="0" err="1"/>
              <a:t>LiveDVD</a:t>
            </a:r>
            <a:r>
              <a:rPr lang="zh-CN" altLang="en-US" dirty="0"/>
              <a:t>引导及桌面</a:t>
            </a:r>
          </a:p>
        </p:txBody>
      </p:sp>
      <p:sp>
        <p:nvSpPr>
          <p:cNvPr id="3" name="内容占位符 2"/>
          <p:cNvSpPr>
            <a:spLocks noGrp="1"/>
          </p:cNvSpPr>
          <p:nvPr>
            <p:ph idx="1"/>
          </p:nvPr>
        </p:nvSpPr>
        <p:spPr>
          <a:xfrm>
            <a:off x="457200" y="1340768"/>
            <a:ext cx="8229600" cy="4525963"/>
          </a:xfrm>
        </p:spPr>
        <p:txBody>
          <a:bodyPr>
            <a:normAutofit/>
          </a:bodyPr>
          <a:lstStyle/>
          <a:p>
            <a:pPr marL="0" indent="720000" algn="just">
              <a:spcBef>
                <a:spcPts val="0"/>
              </a:spcBef>
              <a:buNone/>
            </a:pPr>
            <a:r>
              <a:rPr lang="en-US" altLang="zh-CN" sz="2800" dirty="0" err="1"/>
              <a:t>CentOS</a:t>
            </a:r>
            <a:r>
              <a:rPr lang="en-US" altLang="zh-CN" sz="2800" dirty="0"/>
              <a:t> 6</a:t>
            </a:r>
            <a:r>
              <a:rPr lang="zh-CN" altLang="en-US" sz="2800" dirty="0"/>
              <a:t>的</a:t>
            </a:r>
            <a:r>
              <a:rPr lang="en-US" altLang="zh-CN" sz="2800" dirty="0" err="1"/>
              <a:t>LiveDVD</a:t>
            </a:r>
            <a:r>
              <a:rPr lang="zh-CN" altLang="en-US" sz="2800" dirty="0"/>
              <a:t>引导</a:t>
            </a:r>
          </a:p>
          <a:p>
            <a:pPr marL="0" indent="0">
              <a:buNone/>
            </a:pPr>
            <a:endParaRPr lang="zh-CN" altLang="en-US" dirty="0" smtClean="0"/>
          </a:p>
          <a:p>
            <a:endParaRPr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1115616" y="1985962"/>
            <a:ext cx="6912000" cy="4474800"/>
          </a:xfrm>
          <a:prstGeom prst="rect">
            <a:avLst/>
          </a:prstGeom>
        </p:spPr>
      </p:pic>
    </p:spTree>
    <p:extLst>
      <p:ext uri="{BB962C8B-B14F-4D97-AF65-F5344CB8AC3E}">
        <p14:creationId xmlns:p14="http://schemas.microsoft.com/office/powerpoint/2010/main" val="2807494210"/>
      </p:ext>
    </p:extLst>
  </p:cSld>
  <p:clrMapOvr>
    <a:masterClrMapping/>
  </p:clrMapOvr>
  <p:transition spd="med">
    <p:cover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CentOS</a:t>
            </a:r>
            <a:r>
              <a:rPr lang="en-US" altLang="zh-CN" dirty="0"/>
              <a:t> 6</a:t>
            </a:r>
            <a:r>
              <a:rPr lang="zh-CN" altLang="en-US" dirty="0"/>
              <a:t>的</a:t>
            </a:r>
            <a:r>
              <a:rPr lang="en-US" altLang="zh-CN" dirty="0" err="1"/>
              <a:t>LiveDVD</a:t>
            </a:r>
            <a:r>
              <a:rPr lang="zh-CN" altLang="en-US" dirty="0"/>
              <a:t>引导及桌面</a:t>
            </a:r>
          </a:p>
        </p:txBody>
      </p:sp>
      <p:sp>
        <p:nvSpPr>
          <p:cNvPr id="3" name="内容占位符 2"/>
          <p:cNvSpPr>
            <a:spLocks noGrp="1"/>
          </p:cNvSpPr>
          <p:nvPr>
            <p:ph idx="1"/>
          </p:nvPr>
        </p:nvSpPr>
        <p:spPr>
          <a:xfrm>
            <a:off x="457200" y="1268760"/>
            <a:ext cx="8229600" cy="4525963"/>
          </a:xfrm>
        </p:spPr>
        <p:txBody>
          <a:bodyPr/>
          <a:lstStyle/>
          <a:p>
            <a:pPr marL="0" indent="720000" algn="just">
              <a:spcBef>
                <a:spcPts val="0"/>
              </a:spcBef>
              <a:buNone/>
            </a:pPr>
            <a:r>
              <a:rPr lang="en-US" altLang="zh-CN" dirty="0" smtClean="0"/>
              <a:t> </a:t>
            </a:r>
            <a:r>
              <a:rPr lang="en-US" altLang="zh-CN" sz="2800" dirty="0" err="1"/>
              <a:t>CentOS</a:t>
            </a:r>
            <a:r>
              <a:rPr lang="en-US" altLang="zh-CN" sz="2800" dirty="0"/>
              <a:t> 6</a:t>
            </a:r>
            <a:r>
              <a:rPr lang="zh-CN" altLang="en-US" sz="2800" dirty="0"/>
              <a:t>的</a:t>
            </a:r>
            <a:r>
              <a:rPr lang="en-US" altLang="zh-CN" sz="2800" dirty="0" err="1"/>
              <a:t>LiveDVD</a:t>
            </a:r>
            <a:r>
              <a:rPr lang="zh-CN" altLang="en-US" sz="2800" dirty="0"/>
              <a:t>桌面</a:t>
            </a:r>
          </a:p>
          <a:p>
            <a:endParaRPr lang="zh-CN" altLang="en-US" dirty="0"/>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79100"/>
            <a:ext cx="6912768" cy="4474236"/>
          </a:xfrm>
          <a:prstGeom prst="rect">
            <a:avLst/>
          </a:prstGeom>
          <a:noFill/>
        </p:spPr>
      </p:pic>
    </p:spTree>
    <p:extLst>
      <p:ext uri="{BB962C8B-B14F-4D97-AF65-F5344CB8AC3E}">
        <p14:creationId xmlns:p14="http://schemas.microsoft.com/office/powerpoint/2010/main" val="2383316637"/>
      </p:ext>
    </p:extLst>
  </p:cSld>
  <p:clrMapOvr>
    <a:masterClrMapping/>
  </p:clrMapOvr>
  <p:transition spd="med">
    <p:cover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62670"/>
            <a:ext cx="8229600" cy="1354162"/>
          </a:xfrm>
        </p:spPr>
        <p:txBody>
          <a:bodyPr>
            <a:normAutofit fontScale="90000"/>
          </a:bodyPr>
          <a:lstStyle/>
          <a:p>
            <a:r>
              <a:rPr lang="en-US" altLang="zh-CN" sz="4900" dirty="0" smtClean="0"/>
              <a:t>4.2 </a:t>
            </a:r>
            <a:r>
              <a:rPr lang="zh-CN" altLang="en-US" sz="4900" dirty="0" smtClean="0"/>
              <a:t>准备安装</a:t>
            </a:r>
            <a:r>
              <a:rPr lang="en-US" altLang="zh-CN" sz="4900" dirty="0" smtClean="0"/>
              <a:t/>
            </a:r>
            <a:br>
              <a:rPr lang="en-US" altLang="zh-CN" sz="4900" dirty="0" smtClean="0"/>
            </a:br>
            <a:r>
              <a:rPr lang="en-US" altLang="zh-CN" sz="4900" dirty="0"/>
              <a:t>4.2.1 </a:t>
            </a:r>
            <a:r>
              <a:rPr lang="zh-CN" altLang="en-US" sz="4900" dirty="0"/>
              <a:t>下载安装源</a:t>
            </a:r>
            <a:r>
              <a:rPr lang="zh-CN" altLang="en-US" dirty="0"/>
              <a:t/>
            </a:r>
            <a:br>
              <a:rPr lang="zh-CN" altLang="en-US" dirty="0"/>
            </a:br>
            <a:endParaRPr lang="zh-CN" altLang="en-US" dirty="0" smtClean="0"/>
          </a:p>
        </p:txBody>
      </p:sp>
      <p:graphicFrame>
        <p:nvGraphicFramePr>
          <p:cNvPr id="6" name="内容占位符 5"/>
          <p:cNvGraphicFramePr>
            <a:graphicFrameLocks noGrp="1"/>
          </p:cNvGraphicFramePr>
          <p:nvPr>
            <p:ph idx="1"/>
            <p:extLst>
              <p:ext uri="{D42A27DB-BD31-4B8C-83A1-F6EECF244321}">
                <p14:modId xmlns:p14="http://schemas.microsoft.com/office/powerpoint/2010/main" val="400350454"/>
              </p:ext>
            </p:extLst>
          </p:nvPr>
        </p:nvGraphicFramePr>
        <p:xfrm>
          <a:off x="395536" y="2820069"/>
          <a:ext cx="8352928" cy="3489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p:cNvSpPr txBox="1">
            <a:spLocks/>
          </p:cNvSpPr>
          <p:nvPr/>
        </p:nvSpPr>
        <p:spPr>
          <a:xfrm>
            <a:off x="457200" y="178335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720000" algn="just">
              <a:spcBef>
                <a:spcPts val="0"/>
              </a:spcBef>
              <a:buNone/>
            </a:pPr>
            <a:r>
              <a:rPr lang="zh-CN" altLang="zh-CN" sz="2800" dirty="0"/>
              <a:t>国内可从镜像站点可下载</a:t>
            </a:r>
            <a:r>
              <a:rPr lang="en-US" altLang="zh-CN" sz="2800" dirty="0" err="1"/>
              <a:t>CentOS</a:t>
            </a:r>
            <a:r>
              <a:rPr lang="zh-CN" altLang="zh-CN" sz="2800" dirty="0"/>
              <a:t>光盘镜像文件，开源镜像站点比较多，以下列举部分网站</a:t>
            </a:r>
            <a:r>
              <a:rPr lang="en-US" altLang="zh-CN" sz="2800" dirty="0"/>
              <a:t>:</a:t>
            </a:r>
            <a:endParaRPr lang="zh-CN" altLang="zh-CN" sz="2800" dirty="0"/>
          </a:p>
        </p:txBody>
      </p:sp>
    </p:spTree>
    <p:extLst>
      <p:ext uri="{BB962C8B-B14F-4D97-AF65-F5344CB8AC3E}">
        <p14:creationId xmlns:p14="http://schemas.microsoft.com/office/powerpoint/2010/main" val="4223155116"/>
      </p:ext>
    </p:extLst>
  </p:cSld>
  <p:clrMapOvr>
    <a:masterClrMapping/>
  </p:clrMapOvr>
  <p:transition spd="med">
    <p:cover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7275" y="297960"/>
            <a:ext cx="1182538" cy="1292032"/>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691680" y="452670"/>
            <a:ext cx="7056784" cy="830997"/>
          </a:xfrm>
          <a:prstGeom prst="rect">
            <a:avLst/>
          </a:prstGeom>
          <a:noFill/>
        </p:spPr>
        <p:txBody>
          <a:bodyPr wrap="square" rtlCol="0">
            <a:spAutoFit/>
          </a:bodyPr>
          <a:lstStyle/>
          <a:p>
            <a:r>
              <a:rPr lang="en-US" altLang="zh-CN" sz="4800" b="1" dirty="0" smtClean="0">
                <a:solidFill>
                  <a:srgbClr val="0066CC"/>
                </a:solidFill>
                <a:latin typeface="华文楷体" pitchFamily="2" charset="-122"/>
                <a:ea typeface="华文楷体" pitchFamily="2" charset="-122"/>
              </a:rPr>
              <a:t>Linux</a:t>
            </a:r>
            <a:r>
              <a:rPr lang="zh-CN" altLang="en-US" sz="4800" b="1" dirty="0" smtClean="0">
                <a:solidFill>
                  <a:srgbClr val="0066CC"/>
                </a:solidFill>
                <a:latin typeface="华文楷体" pitchFamily="2" charset="-122"/>
                <a:ea typeface="华文楷体" pitchFamily="2" charset="-122"/>
              </a:rPr>
              <a:t>操作系统管理与应用</a:t>
            </a:r>
            <a:endParaRPr lang="zh-CN" altLang="en-US" sz="4800" b="1" dirty="0">
              <a:solidFill>
                <a:srgbClr val="0066CC"/>
              </a:solidFill>
              <a:latin typeface="华文楷体" pitchFamily="2" charset="-122"/>
              <a:ea typeface="华文楷体" pitchFamily="2" charset="-122"/>
            </a:endParaRPr>
          </a:p>
        </p:txBody>
      </p:sp>
      <p:sp>
        <p:nvSpPr>
          <p:cNvPr id="10" name="矩形 9"/>
          <p:cNvSpPr/>
          <p:nvPr/>
        </p:nvSpPr>
        <p:spPr>
          <a:xfrm>
            <a:off x="-1548680" y="1921480"/>
            <a:ext cx="21458384" cy="7376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rot="5400000" flipV="1">
            <a:off x="9384540" y="3945059"/>
            <a:ext cx="4128453" cy="216026"/>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988846"/>
            <a:ext cx="11340753" cy="4128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7092281" y="1927882"/>
            <a:ext cx="4464497" cy="4189417"/>
          </a:xfrm>
          <a:prstGeom prst="rect">
            <a:avLst/>
          </a:prstGeom>
          <a:gradFill flip="none" rotWithShape="1">
            <a:gsLst>
              <a:gs pos="0">
                <a:schemeClr val="bg1">
                  <a:alpha val="0"/>
                </a:schemeClr>
              </a:gs>
              <a:gs pos="36000">
                <a:schemeClr val="bg1">
                  <a:alpha val="0"/>
                </a:schemeClr>
              </a:gs>
              <a:gs pos="90000">
                <a:schemeClr val="bg1">
                  <a:alpha val="57000"/>
                </a:schemeClr>
              </a:gs>
              <a:gs pos="100000">
                <a:schemeClr val="bg1">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a:off x="-36512" y="6117299"/>
            <a:ext cx="9361040" cy="60959"/>
          </a:xfrm>
          <a:prstGeom prst="rect">
            <a:avLst/>
          </a:prstGeom>
          <a:solidFill>
            <a:srgbClr val="0066CC"/>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矩形 6"/>
          <p:cNvSpPr/>
          <p:nvPr/>
        </p:nvSpPr>
        <p:spPr>
          <a:xfrm>
            <a:off x="-252536" y="1964533"/>
            <a:ext cx="9577064" cy="89259"/>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769535767"/>
      </p:ext>
    </p:extLst>
  </p:cSld>
  <p:clrMapOvr>
    <a:masterClrMapping/>
  </p:clrMapOvr>
  <p:transition spd="med">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250"/>
                            </p:stCondLst>
                            <p:childTnLst>
                              <p:par>
                                <p:cTn id="9" presetID="2" presetClass="entr" presetSubtype="8" fill="hold" grpId="0" nodeType="after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42" presetClass="path" presetSubtype="0" autoRev="1" fill="hold" grpId="1" nodeType="withEffect">
                                  <p:stCondLst>
                                    <p:cond delay="1000"/>
                                  </p:stCondLst>
                                  <p:childTnLst>
                                    <p:animMotion origin="layout" path="M 3.05556E-6 8.64198E-7 L 0.00399 -0.32747 " pathEditMode="relative" rAng="0" ptsTypes="AA">
                                      <p:cBhvr>
                                        <p:cTn id="14" dur="500" fill="hold"/>
                                        <p:tgtEl>
                                          <p:spTgt spid="7"/>
                                        </p:tgtEl>
                                        <p:attrNameLst>
                                          <p:attrName>ppt_x</p:attrName>
                                          <p:attrName>ppt_y</p:attrName>
                                        </p:attrNameLst>
                                      </p:cBhvr>
                                      <p:rCtr x="191" y="-16389"/>
                                    </p:animMotion>
                                  </p:childTnLst>
                                </p:cTn>
                              </p:par>
                              <p:par>
                                <p:cTn id="15" presetID="22" presetClass="exit" presetSubtype="4" fill="hold" grpId="1" nodeType="withEffect">
                                  <p:stCondLst>
                                    <p:cond delay="1000"/>
                                  </p:stCondLst>
                                  <p:childTnLst>
                                    <p:animEffect transition="out" filter="wipe(down)">
                                      <p:cBhvr>
                                        <p:cTn id="16" dur="250"/>
                                        <p:tgtEl>
                                          <p:spTgt spid="9"/>
                                        </p:tgtEl>
                                      </p:cBhvr>
                                    </p:animEffect>
                                    <p:set>
                                      <p:cBhvr>
                                        <p:cTn id="17" dur="1" fill="hold">
                                          <p:stCondLst>
                                            <p:cond delay="249"/>
                                          </p:stCondLst>
                                        </p:cTn>
                                        <p:tgtEl>
                                          <p:spTgt spid="9"/>
                                        </p:tgtEl>
                                        <p:attrNameLst>
                                          <p:attrName>style.visibility</p:attrName>
                                        </p:attrNameLst>
                                      </p:cBhvr>
                                      <p:to>
                                        <p:strVal val="hidden"/>
                                      </p:to>
                                    </p:set>
                                  </p:childTnLst>
                                </p:cTn>
                              </p:par>
                              <p:par>
                                <p:cTn id="18" presetID="22" presetClass="exit" presetSubtype="4" fill="hold" nodeType="withEffect">
                                  <p:stCondLst>
                                    <p:cond delay="1000"/>
                                  </p:stCondLst>
                                  <p:childTnLst>
                                    <p:animEffect transition="out" filter="wipe(down)">
                                      <p:cBhvr>
                                        <p:cTn id="19" dur="400"/>
                                        <p:tgtEl>
                                          <p:spTgt spid="6"/>
                                        </p:tgtEl>
                                      </p:cBhvr>
                                    </p:animEffect>
                                    <p:set>
                                      <p:cBhvr>
                                        <p:cTn id="20" dur="1" fill="hold">
                                          <p:stCondLst>
                                            <p:cond delay="399"/>
                                          </p:stCondLst>
                                        </p:cTn>
                                        <p:tgtEl>
                                          <p:spTgt spid="6"/>
                                        </p:tgtEl>
                                        <p:attrNameLst>
                                          <p:attrName>style.visibility</p:attrName>
                                        </p:attrNameLst>
                                      </p:cBhvr>
                                      <p:to>
                                        <p:strVal val="hidden"/>
                                      </p:to>
                                    </p:set>
                                  </p:childTnLst>
                                </p:cTn>
                              </p:par>
                              <p:par>
                                <p:cTn id="21" presetID="22" presetClass="entr" presetSubtype="1" fill="hold" nodeType="withEffect">
                                  <p:stCondLst>
                                    <p:cond delay="160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400"/>
                                        <p:tgtEl>
                                          <p:spTgt spid="6"/>
                                        </p:tgtEl>
                                      </p:cBhvr>
                                    </p:animEffect>
                                  </p:childTnLst>
                                </p:cTn>
                              </p:par>
                              <p:par>
                                <p:cTn id="24" presetID="22" presetClass="entr" presetSubtype="1" fill="hold" grpId="2" nodeType="withEffect">
                                  <p:stCondLst>
                                    <p:cond delay="175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300"/>
                                        <p:tgtEl>
                                          <p:spTgt spid="9"/>
                                        </p:tgtEl>
                                      </p:cBhvr>
                                    </p:animEffect>
                                  </p:childTnLst>
                                </p:cTn>
                              </p:par>
                              <p:par>
                                <p:cTn id="27" presetID="1" presetClass="entr" presetSubtype="0" fill="hold" grpId="0" nodeType="withEffect">
                                  <p:stCondLst>
                                    <p:cond delay="2000"/>
                                  </p:stCondLst>
                                  <p:childTnLst>
                                    <p:set>
                                      <p:cBhvr>
                                        <p:cTn id="28" dur="1" fill="hold">
                                          <p:stCondLst>
                                            <p:cond delay="0"/>
                                          </p:stCondLst>
                                        </p:cTn>
                                        <p:tgtEl>
                                          <p:spTgt spid="10"/>
                                        </p:tgtEl>
                                        <p:attrNameLst>
                                          <p:attrName>style.visibility</p:attrName>
                                        </p:attrNameLst>
                                      </p:cBhvr>
                                      <p:to>
                                        <p:strVal val="visible"/>
                                      </p:to>
                                    </p:set>
                                  </p:childTnLst>
                                </p:cTn>
                              </p:par>
                              <p:par>
                                <p:cTn id="29" presetID="8" presetClass="emph" presetSubtype="0" fill="hold" grpId="1" nodeType="withEffect">
                                  <p:stCondLst>
                                    <p:cond delay="2000"/>
                                  </p:stCondLst>
                                  <p:childTnLst>
                                    <p:animRot by="-5400000">
                                      <p:cBhvr>
                                        <p:cTn id="30" dur="500" fill="hold"/>
                                        <p:tgtEl>
                                          <p:spTgt spid="10"/>
                                        </p:tgtEl>
                                        <p:attrNameLst>
                                          <p:attrName>r</p:attrName>
                                        </p:attrNameLst>
                                      </p:cBhvr>
                                    </p:animRot>
                                  </p:childTnLst>
                                </p:cTn>
                              </p:par>
                            </p:childTnLst>
                          </p:cTn>
                        </p:par>
                        <p:par>
                          <p:cTn id="31" fill="hold">
                            <p:stCondLst>
                              <p:cond delay="2750"/>
                            </p:stCondLst>
                            <p:childTnLst>
                              <p:par>
                                <p:cTn id="32" presetID="42" presetClass="path" presetSubtype="0" fill="hold" grpId="0" nodeType="afterEffect">
                                  <p:stCondLst>
                                    <p:cond delay="0"/>
                                  </p:stCondLst>
                                  <p:childTnLst>
                                    <p:animMotion origin="layout" path="M 2.77778E-7 2.46914E-7 L -1.29531 0.00648 " pathEditMode="relative" rAng="0" ptsTypes="AA">
                                      <p:cBhvr>
                                        <p:cTn id="33" dur="1000" fill="hold"/>
                                        <p:tgtEl>
                                          <p:spTgt spid="11"/>
                                        </p:tgtEl>
                                        <p:attrNameLst>
                                          <p:attrName>ppt_x</p:attrName>
                                          <p:attrName>ppt_y</p:attrName>
                                        </p:attrNameLst>
                                      </p:cBhvr>
                                      <p:rCtr x="-64774" y="309"/>
                                    </p:animMotion>
                                  </p:childTnLst>
                                </p:cTn>
                              </p:par>
                              <p:par>
                                <p:cTn id="34" presetID="2" presetClass="entr" presetSubtype="8"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0-#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2" presetClass="entr" presetSubtype="2"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1000"/>
                                        <p:tgtEl>
                                          <p:spTgt spid="12"/>
                                        </p:tgtEl>
                                      </p:cBhvr>
                                    </p:animEffect>
                                  </p:childTnLst>
                                </p:cTn>
                              </p:par>
                              <p:par>
                                <p:cTn id="41" presetID="42" presetClass="path" presetSubtype="0" decel="32000" fill="hold" nodeType="withEffect">
                                  <p:stCondLst>
                                    <p:cond delay="750"/>
                                  </p:stCondLst>
                                  <p:childTnLst>
                                    <p:animMotion origin="layout" path="M 1.38889E-6 6.17284E-7 L -0.18507 0.0071 " pathEditMode="relative" rAng="0" ptsTypes="AA">
                                      <p:cBhvr>
                                        <p:cTn id="42" dur="8500" fill="hold"/>
                                        <p:tgtEl>
                                          <p:spTgt spid="12"/>
                                        </p:tgtEl>
                                        <p:attrNameLst>
                                          <p:attrName>ppt_x</p:attrName>
                                          <p:attrName>ppt_y</p:attrName>
                                        </p:attrNameLst>
                                      </p:cBhvr>
                                      <p:rCtr x="-9253" y="340"/>
                                    </p:animMotion>
                                  </p:childTnLst>
                                </p:cTn>
                              </p:par>
                              <p:par>
                                <p:cTn id="43" presetID="2" presetClass="entr" presetSubtype="8" fill="hold" grpId="0" nodeType="withEffect">
                                  <p:stCondLst>
                                    <p:cond delay="75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8500" fill="hold"/>
                                        <p:tgtEl>
                                          <p:spTgt spid="13"/>
                                        </p:tgtEl>
                                        <p:attrNameLst>
                                          <p:attrName>ppt_x</p:attrName>
                                        </p:attrNameLst>
                                      </p:cBhvr>
                                      <p:tavLst>
                                        <p:tav tm="0">
                                          <p:val>
                                            <p:strVal val="0-#ppt_w/2"/>
                                          </p:val>
                                        </p:tav>
                                        <p:tav tm="100000">
                                          <p:val>
                                            <p:strVal val="#ppt_x"/>
                                          </p:val>
                                        </p:tav>
                                      </p:tavLst>
                                    </p:anim>
                                    <p:anim calcmode="lin" valueType="num">
                                      <p:cBhvr additive="base">
                                        <p:cTn id="46" dur="8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10" grpId="0" animBg="1"/>
      <p:bldP spid="10" grpId="1" animBg="1"/>
      <p:bldP spid="11" grpId="0" animBg="1"/>
      <p:bldP spid="13" grpId="0" animBg="1"/>
      <p:bldP spid="15" grpId="0" animBg="1"/>
      <p:bldP spid="7" grpId="0" animBg="1"/>
      <p:bldP spid="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4.2.2 </a:t>
            </a:r>
            <a:r>
              <a:rPr lang="zh-CN" altLang="en-US" dirty="0" smtClean="0"/>
              <a:t>制作安装引导介质</a:t>
            </a:r>
          </a:p>
        </p:txBody>
      </p:sp>
      <p:sp>
        <p:nvSpPr>
          <p:cNvPr id="3" name="内容占位符 2"/>
          <p:cNvSpPr>
            <a:spLocks noGrp="1"/>
          </p:cNvSpPr>
          <p:nvPr>
            <p:ph idx="1"/>
          </p:nvPr>
        </p:nvSpPr>
        <p:spPr>
          <a:xfrm>
            <a:off x="251520" y="1412776"/>
            <a:ext cx="8507288" cy="4896544"/>
          </a:xfrm>
        </p:spPr>
        <p:txBody>
          <a:bodyPr>
            <a:noAutofit/>
          </a:bodyPr>
          <a:lstStyle/>
          <a:p>
            <a:pPr marL="0" indent="720000" algn="just">
              <a:spcBef>
                <a:spcPts val="0"/>
              </a:spcBef>
              <a:buNone/>
            </a:pPr>
            <a:r>
              <a:rPr lang="zh-CN" altLang="en-US" sz="2800" dirty="0"/>
              <a:t>根据安装源不同，需要制作不同的安装引导介质。</a:t>
            </a:r>
          </a:p>
          <a:p>
            <a:pPr marL="0" indent="720000" algn="just">
              <a:spcBef>
                <a:spcPts val="0"/>
              </a:spcBef>
              <a:buNone/>
            </a:pPr>
            <a:r>
              <a:rPr lang="zh-CN" altLang="en-US" sz="2800" dirty="0"/>
              <a:t>（</a:t>
            </a:r>
            <a:r>
              <a:rPr lang="en-US" altLang="zh-CN" sz="2800" dirty="0"/>
              <a:t>1</a:t>
            </a:r>
            <a:r>
              <a:rPr lang="zh-CN" altLang="en-US" sz="2800" dirty="0"/>
              <a:t>）常规的光盘安装：可以利用</a:t>
            </a:r>
            <a:r>
              <a:rPr lang="en-US" altLang="zh-CN" sz="2800" dirty="0" err="1"/>
              <a:t>UltraISO</a:t>
            </a:r>
            <a:r>
              <a:rPr lang="zh-CN" altLang="en-US" sz="2800" dirty="0"/>
              <a:t>、</a:t>
            </a:r>
            <a:r>
              <a:rPr lang="en-US" altLang="zh-CN" sz="2800" dirty="0"/>
              <a:t>NERO</a:t>
            </a:r>
            <a:r>
              <a:rPr lang="zh-CN" altLang="en-US" sz="2800" dirty="0"/>
              <a:t>等刻录软件将下载的光盘镜像文件刻成物理</a:t>
            </a:r>
            <a:r>
              <a:rPr lang="en-US" altLang="zh-CN" sz="2800" dirty="0"/>
              <a:t>DVD</a:t>
            </a:r>
            <a:r>
              <a:rPr lang="zh-CN" altLang="en-US" sz="2800" dirty="0"/>
              <a:t>光盘引导安装过程；</a:t>
            </a:r>
          </a:p>
          <a:p>
            <a:pPr marL="0" indent="720000" algn="just">
              <a:spcBef>
                <a:spcPts val="0"/>
              </a:spcBef>
              <a:buNone/>
            </a:pPr>
            <a:r>
              <a:rPr lang="zh-CN" altLang="en-US" sz="2800" dirty="0"/>
              <a:t>（</a:t>
            </a:r>
            <a:r>
              <a:rPr lang="en-US" altLang="zh-CN" sz="2800" dirty="0"/>
              <a:t>2</a:t>
            </a:r>
            <a:r>
              <a:rPr lang="zh-CN" altLang="en-US" sz="2800" dirty="0"/>
              <a:t>）</a:t>
            </a:r>
            <a:r>
              <a:rPr lang="en-US" altLang="zh-CN" sz="2800" dirty="0"/>
              <a:t>U</a:t>
            </a:r>
            <a:r>
              <a:rPr lang="zh-CN" altLang="en-US" sz="2800" dirty="0"/>
              <a:t>盘安装：随着</a:t>
            </a:r>
            <a:r>
              <a:rPr lang="en-US" altLang="zh-CN" sz="2800" dirty="0"/>
              <a:t>U</a:t>
            </a:r>
            <a:r>
              <a:rPr lang="zh-CN" altLang="en-US" sz="2800" dirty="0"/>
              <a:t>盘的容量不断增大有取代传统光盘的趋势，现在的计算机都支持</a:t>
            </a:r>
            <a:r>
              <a:rPr lang="en-US" altLang="zh-CN" sz="2800" dirty="0"/>
              <a:t>U</a:t>
            </a:r>
            <a:r>
              <a:rPr lang="zh-CN" altLang="en-US" sz="2800" dirty="0"/>
              <a:t>盘启动。可利用</a:t>
            </a:r>
            <a:r>
              <a:rPr lang="en-US" altLang="zh-CN" sz="2800" dirty="0" err="1"/>
              <a:t>UltraISO</a:t>
            </a:r>
            <a:r>
              <a:rPr lang="zh-CN" altLang="en-US" sz="2800" dirty="0"/>
              <a:t>等软件将下载的光盘镜像文件写成可引导的</a:t>
            </a:r>
            <a:r>
              <a:rPr lang="en-US" altLang="zh-CN" sz="2800" dirty="0"/>
              <a:t>U</a:t>
            </a:r>
            <a:r>
              <a:rPr lang="zh-CN" altLang="en-US" sz="2800" dirty="0"/>
              <a:t>盘引导安装过程；</a:t>
            </a:r>
          </a:p>
          <a:p>
            <a:pPr marL="0" indent="720000" algn="just">
              <a:spcBef>
                <a:spcPts val="0"/>
              </a:spcBef>
              <a:buNone/>
            </a:pPr>
            <a:r>
              <a:rPr lang="zh-CN" altLang="en-US" sz="2800" dirty="0"/>
              <a:t>（</a:t>
            </a:r>
            <a:r>
              <a:rPr lang="en-US" altLang="zh-CN" sz="2800" dirty="0"/>
              <a:t>3</a:t>
            </a:r>
            <a:r>
              <a:rPr lang="zh-CN" altLang="en-US" sz="2800" dirty="0"/>
              <a:t>）网络安装：利用</a:t>
            </a:r>
            <a:r>
              <a:rPr lang="en-US" altLang="zh-CN" sz="2800" dirty="0" err="1"/>
              <a:t>UltraISO</a:t>
            </a:r>
            <a:r>
              <a:rPr lang="zh-CN" altLang="en-US" sz="2800" dirty="0"/>
              <a:t>、</a:t>
            </a:r>
            <a:r>
              <a:rPr lang="en-US" altLang="zh-CN" sz="2800" dirty="0"/>
              <a:t>NERO</a:t>
            </a:r>
            <a:r>
              <a:rPr lang="zh-CN" altLang="en-US" sz="2800" dirty="0"/>
              <a:t>等刻录软件将下载的网络安装启动光盘镜像文件刻成物理网络安装</a:t>
            </a:r>
            <a:r>
              <a:rPr lang="en-US" altLang="zh-CN" sz="2800" dirty="0"/>
              <a:t>CD</a:t>
            </a:r>
            <a:r>
              <a:rPr lang="zh-CN" altLang="en-US" sz="2800" dirty="0"/>
              <a:t>光盘引导安装</a:t>
            </a:r>
            <a:r>
              <a:rPr lang="zh-CN" altLang="en-US" sz="2800" dirty="0" smtClean="0"/>
              <a:t>过程。</a:t>
            </a:r>
            <a:endParaRPr lang="zh-CN" altLang="en-US" sz="2800" dirty="0"/>
          </a:p>
        </p:txBody>
      </p:sp>
    </p:spTree>
    <p:extLst>
      <p:ext uri="{BB962C8B-B14F-4D97-AF65-F5344CB8AC3E}">
        <p14:creationId xmlns:p14="http://schemas.microsoft.com/office/powerpoint/2010/main" val="3664880197"/>
      </p:ext>
    </p:extLst>
  </p:cSld>
  <p:clrMapOvr>
    <a:masterClrMapping/>
  </p:clrMapOvr>
  <p:transition spd="med">
    <p:cover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4.3 </a:t>
            </a:r>
            <a:r>
              <a:rPr lang="zh-CN" altLang="en-US" dirty="0" smtClean="0"/>
              <a:t>基于虚拟机的</a:t>
            </a:r>
            <a:r>
              <a:rPr lang="en-US" altLang="zh-CN" dirty="0" err="1" smtClean="0"/>
              <a:t>CentOS</a:t>
            </a:r>
            <a:r>
              <a:rPr lang="en-US" altLang="zh-CN" dirty="0" smtClean="0"/>
              <a:t> 6.6 </a:t>
            </a:r>
            <a:r>
              <a:rPr lang="zh-CN" altLang="en-US" dirty="0" smtClean="0"/>
              <a:t>安装</a:t>
            </a:r>
          </a:p>
        </p:txBody>
      </p:sp>
      <p:sp>
        <p:nvSpPr>
          <p:cNvPr id="3" name="内容占位符 2"/>
          <p:cNvSpPr>
            <a:spLocks noGrp="1"/>
          </p:cNvSpPr>
          <p:nvPr>
            <p:ph idx="1"/>
          </p:nvPr>
        </p:nvSpPr>
        <p:spPr/>
        <p:txBody>
          <a:bodyPr/>
          <a:lstStyle/>
          <a:p>
            <a:pPr marL="0" indent="720000" algn="just">
              <a:spcBef>
                <a:spcPts val="0"/>
              </a:spcBef>
              <a:buNone/>
            </a:pPr>
            <a:r>
              <a:rPr lang="zh-CN" altLang="en-US" sz="2800" dirty="0"/>
              <a:t>本节主要介绍基于</a:t>
            </a:r>
            <a:r>
              <a:rPr lang="en-US" altLang="zh-CN" sz="2800" dirty="0"/>
              <a:t>VMWARE</a:t>
            </a:r>
            <a:r>
              <a:rPr lang="zh-CN" altLang="en-US" sz="2800" dirty="0"/>
              <a:t>虚拟机的</a:t>
            </a:r>
            <a:r>
              <a:rPr lang="en-US" altLang="zh-CN" sz="2800" dirty="0" err="1"/>
              <a:t>CentOS</a:t>
            </a:r>
            <a:r>
              <a:rPr lang="zh-CN" altLang="en-US" sz="2800" dirty="0"/>
              <a:t>发行版安装过程，包括：</a:t>
            </a:r>
            <a:r>
              <a:rPr lang="en-US" altLang="zh-CN" sz="2800" dirty="0"/>
              <a:t>VMWARE</a:t>
            </a:r>
            <a:r>
              <a:rPr lang="zh-CN" altLang="en-US" sz="2800" dirty="0"/>
              <a:t>虚拟机管理软件安装、创建虚拟计算机、在虚拟机中安装</a:t>
            </a:r>
            <a:r>
              <a:rPr lang="en-US" altLang="zh-CN" sz="2800" dirty="0" err="1"/>
              <a:t>CentOS</a:t>
            </a:r>
            <a:r>
              <a:rPr lang="zh-CN" altLang="en-US" sz="2800" dirty="0"/>
              <a:t>。</a:t>
            </a:r>
          </a:p>
          <a:p>
            <a:endParaRPr lang="zh-CN" altLang="en-US" dirty="0"/>
          </a:p>
        </p:txBody>
      </p:sp>
    </p:spTree>
    <p:extLst>
      <p:ext uri="{BB962C8B-B14F-4D97-AF65-F5344CB8AC3E}">
        <p14:creationId xmlns:p14="http://schemas.microsoft.com/office/powerpoint/2010/main" val="275489828"/>
      </p:ext>
    </p:extLst>
  </p:cSld>
  <p:clrMapOvr>
    <a:masterClrMapping/>
  </p:clrMapOvr>
  <p:transition spd="med">
    <p:cover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4.3.1</a:t>
            </a:r>
            <a:r>
              <a:rPr lang="zh-CN" altLang="en-US" dirty="0" smtClean="0"/>
              <a:t>虚拟机管理软件介绍</a:t>
            </a:r>
          </a:p>
        </p:txBody>
      </p:sp>
      <p:sp>
        <p:nvSpPr>
          <p:cNvPr id="3" name="内容占位符 2"/>
          <p:cNvSpPr>
            <a:spLocks noGrp="1"/>
          </p:cNvSpPr>
          <p:nvPr>
            <p:ph idx="1"/>
          </p:nvPr>
        </p:nvSpPr>
        <p:spPr>
          <a:xfrm>
            <a:off x="900113" y="1340768"/>
            <a:ext cx="7343775" cy="4464050"/>
          </a:xfrm>
        </p:spPr>
        <p:txBody>
          <a:bodyPr>
            <a:normAutofit fontScale="92500" lnSpcReduction="10000"/>
          </a:bodyPr>
          <a:lstStyle/>
          <a:p>
            <a:pPr marL="0" indent="720000" algn="just">
              <a:spcBef>
                <a:spcPts val="0"/>
              </a:spcBef>
              <a:buNone/>
            </a:pPr>
            <a:r>
              <a:rPr lang="zh-CN" altLang="en-US" sz="3000" dirty="0"/>
              <a:t>虚拟机（</a:t>
            </a:r>
            <a:r>
              <a:rPr lang="en-US" altLang="zh-CN" sz="3000" dirty="0"/>
              <a:t>Virtual Machine</a:t>
            </a:r>
            <a:r>
              <a:rPr lang="zh-CN" altLang="en-US" sz="3000" dirty="0"/>
              <a:t>）指通过软件模拟的具有完整硬件系统功能的、运行在一个完全隔离环境中的完整计算机系统。目前流行的虚拟机软件有</a:t>
            </a:r>
            <a:r>
              <a:rPr lang="en-US" altLang="zh-CN" sz="3000" dirty="0"/>
              <a:t>VMware</a:t>
            </a:r>
            <a:r>
              <a:rPr lang="zh-CN" altLang="en-US" sz="3000" dirty="0"/>
              <a:t>、</a:t>
            </a:r>
            <a:r>
              <a:rPr lang="en-US" altLang="zh-CN" sz="3000" dirty="0"/>
              <a:t>Virtual Box</a:t>
            </a:r>
            <a:r>
              <a:rPr lang="zh-CN" altLang="en-US" sz="3000" dirty="0"/>
              <a:t>和</a:t>
            </a:r>
            <a:r>
              <a:rPr lang="en-US" altLang="zh-CN" sz="3000" dirty="0"/>
              <a:t>Virtual PC</a:t>
            </a:r>
            <a:r>
              <a:rPr lang="zh-CN" altLang="en-US" sz="3000" dirty="0"/>
              <a:t>等。</a:t>
            </a:r>
            <a:r>
              <a:rPr lang="en-US" altLang="zh-CN" sz="3000" dirty="0" err="1"/>
              <a:t>VirtualBox</a:t>
            </a:r>
            <a:r>
              <a:rPr lang="zh-CN" altLang="en-US" sz="3000" dirty="0"/>
              <a:t>最早是德国一家软件公司</a:t>
            </a:r>
            <a:r>
              <a:rPr lang="en-US" altLang="zh-CN" sz="3000" dirty="0" err="1"/>
              <a:t>InnoTek</a:t>
            </a:r>
            <a:r>
              <a:rPr lang="zh-CN" altLang="en-US" sz="3000" dirty="0"/>
              <a:t>所开发的虚拟系统软件，被</a:t>
            </a:r>
            <a:r>
              <a:rPr lang="en-US" altLang="zh-CN" sz="3000" dirty="0"/>
              <a:t>Sun</a:t>
            </a:r>
            <a:r>
              <a:rPr lang="zh-CN" altLang="en-US" sz="3000" dirty="0"/>
              <a:t>收购后改名为</a:t>
            </a:r>
            <a:r>
              <a:rPr lang="en-US" altLang="zh-CN" sz="3000" dirty="0"/>
              <a:t>Sun </a:t>
            </a:r>
            <a:r>
              <a:rPr lang="en-US" altLang="zh-CN" sz="3000" dirty="0" err="1"/>
              <a:t>VirtualBox</a:t>
            </a:r>
            <a:r>
              <a:rPr lang="zh-CN" altLang="en-US" sz="3000" dirty="0"/>
              <a:t>。</a:t>
            </a:r>
          </a:p>
          <a:p>
            <a:pPr marL="0" indent="720000" algn="just">
              <a:spcBef>
                <a:spcPts val="0"/>
              </a:spcBef>
              <a:buNone/>
            </a:pPr>
            <a:r>
              <a:rPr lang="en-US" altLang="zh-CN" sz="3000" dirty="0"/>
              <a:t>Virtual PC</a:t>
            </a:r>
            <a:r>
              <a:rPr lang="zh-CN" altLang="en-US" sz="3000" dirty="0"/>
              <a:t>原来由</a:t>
            </a:r>
            <a:r>
              <a:rPr lang="en-US" altLang="zh-CN" sz="3000" dirty="0" err="1"/>
              <a:t>Connectix</a:t>
            </a:r>
            <a:r>
              <a:rPr lang="zh-CN" altLang="en-US" sz="3000" dirty="0"/>
              <a:t>公司开发，起初只能在</a:t>
            </a:r>
            <a:r>
              <a:rPr lang="en-US" altLang="zh-CN" sz="3000" dirty="0"/>
              <a:t>Mac OS</a:t>
            </a:r>
            <a:r>
              <a:rPr lang="zh-CN" altLang="en-US" sz="3000" dirty="0"/>
              <a:t>运行，后改为跨平台，称为</a:t>
            </a:r>
            <a:r>
              <a:rPr lang="en-US" altLang="zh-CN" sz="3000" dirty="0" err="1"/>
              <a:t>Connectix</a:t>
            </a:r>
            <a:r>
              <a:rPr lang="en-US" altLang="zh-CN" sz="3000" dirty="0"/>
              <a:t> Virtual PC</a:t>
            </a:r>
            <a:r>
              <a:rPr lang="zh-CN" altLang="en-US" sz="3000" dirty="0"/>
              <a:t>。微软公司于</a:t>
            </a:r>
            <a:r>
              <a:rPr lang="en-US" altLang="zh-CN" sz="3000" dirty="0"/>
              <a:t>2003</a:t>
            </a:r>
            <a:r>
              <a:rPr lang="zh-CN" altLang="en-US" sz="3000" dirty="0"/>
              <a:t>年收购该软件，并改称为</a:t>
            </a:r>
            <a:r>
              <a:rPr lang="en-US" altLang="zh-CN" sz="3000" dirty="0"/>
              <a:t>Microsoft Virtual PC</a:t>
            </a:r>
            <a:r>
              <a:rPr lang="zh-CN" altLang="en-US" sz="3000" dirty="0"/>
              <a:t>。</a:t>
            </a:r>
          </a:p>
          <a:p>
            <a:endParaRPr lang="zh-CN" altLang="en-US" dirty="0"/>
          </a:p>
        </p:txBody>
      </p:sp>
    </p:spTree>
    <p:extLst>
      <p:ext uri="{BB962C8B-B14F-4D97-AF65-F5344CB8AC3E}">
        <p14:creationId xmlns:p14="http://schemas.microsoft.com/office/powerpoint/2010/main" val="2182456015"/>
      </p:ext>
    </p:extLst>
  </p:cSld>
  <p:clrMapOvr>
    <a:masterClrMapping/>
  </p:clrMapOvr>
  <p:transition spd="med">
    <p:cover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VMware</a:t>
            </a:r>
            <a:r>
              <a:rPr lang="zh-CN" altLang="en-US" dirty="0"/>
              <a:t>桌面虚拟化的主要系列产品</a:t>
            </a:r>
          </a:p>
        </p:txBody>
      </p:sp>
      <p:sp>
        <p:nvSpPr>
          <p:cNvPr id="3" name="内容占位符 2"/>
          <p:cNvSpPr>
            <a:spLocks noGrp="1"/>
          </p:cNvSpPr>
          <p:nvPr>
            <p:ph idx="1"/>
          </p:nvPr>
        </p:nvSpPr>
        <p:spPr>
          <a:xfrm>
            <a:off x="900113" y="1268760"/>
            <a:ext cx="7343775" cy="4464050"/>
          </a:xfrm>
        </p:spPr>
        <p:txBody>
          <a:bodyPr>
            <a:noAutofit/>
          </a:bodyPr>
          <a:lstStyle/>
          <a:p>
            <a:pPr marL="0" indent="720000" algn="just">
              <a:spcBef>
                <a:spcPts val="0"/>
              </a:spcBef>
              <a:buNone/>
            </a:pPr>
            <a:r>
              <a:rPr lang="zh-CN" altLang="en-US" sz="2800" dirty="0"/>
              <a:t>（</a:t>
            </a:r>
            <a:r>
              <a:rPr lang="en-US" altLang="zh-CN" sz="2800" dirty="0"/>
              <a:t>1</a:t>
            </a:r>
            <a:r>
              <a:rPr lang="zh-CN" altLang="en-US" sz="2800" dirty="0"/>
              <a:t>）</a:t>
            </a:r>
            <a:r>
              <a:rPr lang="en-US" altLang="zh-CN" sz="2800" dirty="0"/>
              <a:t>VMware Workstation </a:t>
            </a:r>
            <a:r>
              <a:rPr lang="zh-CN" altLang="en-US" sz="2800" dirty="0"/>
              <a:t>是</a:t>
            </a:r>
            <a:r>
              <a:rPr lang="en-US" altLang="zh-CN" sz="2800" dirty="0"/>
              <a:t>VMware</a:t>
            </a:r>
            <a:r>
              <a:rPr lang="zh-CN" altLang="en-US" sz="2800" dirty="0"/>
              <a:t>公司销售的商业软件产品之一。该软件包含一个用于英特尔</a:t>
            </a:r>
            <a:r>
              <a:rPr lang="en-US" altLang="zh-CN" sz="2800" dirty="0"/>
              <a:t>x86</a:t>
            </a:r>
            <a:r>
              <a:rPr lang="zh-CN" altLang="en-US" sz="2800" dirty="0"/>
              <a:t>相容电脑的虚拟机套装，允许用户同时创建和运行多个</a:t>
            </a:r>
            <a:r>
              <a:rPr lang="en-US" altLang="zh-CN" sz="2800" dirty="0"/>
              <a:t>x86</a:t>
            </a:r>
            <a:r>
              <a:rPr lang="zh-CN" altLang="en-US" sz="2800" dirty="0"/>
              <a:t>虚拟机。每个虚拟机实例可以运行其自己的客户机操作系统，如（但不限于）</a:t>
            </a:r>
            <a:r>
              <a:rPr lang="en-US" altLang="zh-CN" sz="2800" dirty="0"/>
              <a:t>Windows</a:t>
            </a:r>
            <a:r>
              <a:rPr lang="zh-CN" altLang="en-US" sz="2800" dirty="0"/>
              <a:t>、</a:t>
            </a:r>
            <a:r>
              <a:rPr lang="en-US" altLang="zh-CN" sz="2800" dirty="0"/>
              <a:t>Linux</a:t>
            </a:r>
            <a:r>
              <a:rPr lang="zh-CN" altLang="en-US" sz="2800" dirty="0"/>
              <a:t>、</a:t>
            </a:r>
            <a:r>
              <a:rPr lang="en-US" altLang="zh-CN" sz="2800" dirty="0"/>
              <a:t>BSD</a:t>
            </a:r>
            <a:r>
              <a:rPr lang="zh-CN" altLang="en-US" sz="2800" dirty="0"/>
              <a:t>衍生版本。</a:t>
            </a:r>
          </a:p>
          <a:p>
            <a:pPr marL="0" indent="720000" algn="just">
              <a:spcBef>
                <a:spcPts val="0"/>
              </a:spcBef>
              <a:buNone/>
            </a:pPr>
            <a:r>
              <a:rPr lang="zh-CN" altLang="en-US" sz="2800" dirty="0"/>
              <a:t>（</a:t>
            </a:r>
            <a:r>
              <a:rPr lang="en-US" altLang="zh-CN" sz="2800" dirty="0"/>
              <a:t>2</a:t>
            </a:r>
            <a:r>
              <a:rPr lang="zh-CN" altLang="en-US" sz="2800" dirty="0"/>
              <a:t>）</a:t>
            </a:r>
            <a:r>
              <a:rPr lang="en-US" altLang="zh-CN" sz="2800" dirty="0"/>
              <a:t>VMware Player </a:t>
            </a:r>
            <a:r>
              <a:rPr lang="zh-CN" altLang="en-US" sz="2800" dirty="0"/>
              <a:t>免费软件产品，可运行由其它</a:t>
            </a:r>
            <a:r>
              <a:rPr lang="en-US" altLang="zh-CN" sz="2800" dirty="0"/>
              <a:t>VMware</a:t>
            </a:r>
            <a:r>
              <a:rPr lang="zh-CN" altLang="en-US" sz="2800" dirty="0"/>
              <a:t>桌面虚拟化产品产生的客户虚拟机，同时也可以自行创建新的虚拟机。</a:t>
            </a:r>
          </a:p>
          <a:p>
            <a:pPr marL="0" indent="720000" algn="just">
              <a:spcBef>
                <a:spcPts val="0"/>
              </a:spcBef>
              <a:buNone/>
            </a:pPr>
            <a:r>
              <a:rPr lang="zh-CN" altLang="en-US" sz="2800" dirty="0"/>
              <a:t>（</a:t>
            </a:r>
            <a:r>
              <a:rPr lang="en-US" altLang="zh-CN" sz="2800" dirty="0"/>
              <a:t>3</a:t>
            </a:r>
            <a:r>
              <a:rPr lang="zh-CN" altLang="en-US" sz="2800" dirty="0"/>
              <a:t>）</a:t>
            </a:r>
            <a:r>
              <a:rPr lang="en-US" altLang="zh-CN" sz="2800" dirty="0"/>
              <a:t>VMware Fusion</a:t>
            </a:r>
            <a:r>
              <a:rPr lang="zh-CN" altLang="en-US" sz="2800" dirty="0"/>
              <a:t>是</a:t>
            </a:r>
            <a:r>
              <a:rPr lang="en-US" altLang="zh-CN" sz="2800" dirty="0"/>
              <a:t>VMware</a:t>
            </a:r>
            <a:r>
              <a:rPr lang="zh-CN" altLang="en-US" sz="2800" dirty="0"/>
              <a:t>面向苹果电脑推出的一款虚拟机软件</a:t>
            </a:r>
            <a:r>
              <a:rPr lang="zh-CN" altLang="en-US" sz="2800" dirty="0" smtClean="0"/>
              <a:t>。</a:t>
            </a:r>
            <a:endParaRPr lang="zh-CN" altLang="en-US" sz="2800" dirty="0"/>
          </a:p>
        </p:txBody>
      </p:sp>
    </p:spTree>
    <p:extLst>
      <p:ext uri="{BB962C8B-B14F-4D97-AF65-F5344CB8AC3E}">
        <p14:creationId xmlns:p14="http://schemas.microsoft.com/office/powerpoint/2010/main" val="3981720262"/>
      </p:ext>
    </p:extLst>
  </p:cSld>
  <p:clrMapOvr>
    <a:masterClrMapping/>
  </p:clrMapOvr>
  <p:transition spd="med">
    <p:cover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VMware</a:t>
            </a:r>
            <a:r>
              <a:rPr lang="zh-CN" altLang="en-US" dirty="0"/>
              <a:t>桌面虚拟化的主要系列产品</a:t>
            </a:r>
          </a:p>
        </p:txBody>
      </p:sp>
      <p:sp>
        <p:nvSpPr>
          <p:cNvPr id="3" name="内容占位符 2"/>
          <p:cNvSpPr>
            <a:spLocks noGrp="1"/>
          </p:cNvSpPr>
          <p:nvPr>
            <p:ph idx="1"/>
          </p:nvPr>
        </p:nvSpPr>
        <p:spPr/>
        <p:txBody>
          <a:bodyPr>
            <a:noAutofit/>
          </a:bodyPr>
          <a:lstStyle/>
          <a:p>
            <a:pPr marL="0" indent="720000" algn="just">
              <a:spcBef>
                <a:spcPts val="0"/>
              </a:spcBef>
              <a:buNone/>
            </a:pPr>
            <a:r>
              <a:rPr lang="zh-CN" altLang="en-US" sz="2800" smtClean="0"/>
              <a:t>（</a:t>
            </a:r>
            <a:r>
              <a:rPr lang="en-US" altLang="zh-CN" sz="2800" dirty="0"/>
              <a:t>4</a:t>
            </a:r>
            <a:r>
              <a:rPr lang="zh-CN" altLang="en-US" sz="2800" dirty="0"/>
              <a:t>）</a:t>
            </a:r>
            <a:r>
              <a:rPr lang="en-US" altLang="zh-CN" sz="2800" dirty="0"/>
              <a:t>VMware-GSX-Server </a:t>
            </a:r>
            <a:r>
              <a:rPr lang="zh-CN" altLang="en-US" sz="2800" dirty="0"/>
              <a:t>服务器版，和</a:t>
            </a:r>
            <a:r>
              <a:rPr lang="en-US" altLang="zh-CN" sz="2800" dirty="0" err="1"/>
              <a:t>Vmware</a:t>
            </a:r>
            <a:r>
              <a:rPr lang="zh-CN" altLang="en-US" sz="2800" dirty="0"/>
              <a:t>的区别就是带有</a:t>
            </a:r>
            <a:r>
              <a:rPr lang="en-US" altLang="zh-CN" sz="2800" dirty="0"/>
              <a:t>web</a:t>
            </a:r>
            <a:r>
              <a:rPr lang="zh-CN" altLang="en-US" sz="2800" dirty="0"/>
              <a:t>远程管理和客户端管理等功能。</a:t>
            </a:r>
          </a:p>
          <a:p>
            <a:pPr marL="0" indent="720000" algn="just">
              <a:spcBef>
                <a:spcPts val="0"/>
              </a:spcBef>
              <a:buNone/>
            </a:pPr>
            <a:r>
              <a:rPr lang="zh-CN" altLang="en-US" sz="2800" dirty="0"/>
              <a:t>（</a:t>
            </a:r>
            <a:r>
              <a:rPr lang="en-US" altLang="zh-CN" sz="2800" dirty="0"/>
              <a:t>5</a:t>
            </a:r>
            <a:r>
              <a:rPr lang="zh-CN" altLang="en-US" sz="2800" dirty="0"/>
              <a:t>）</a:t>
            </a:r>
            <a:r>
              <a:rPr lang="en-US" altLang="zh-CN" sz="2800" dirty="0"/>
              <a:t>VMware-ESX-Server</a:t>
            </a:r>
            <a:r>
              <a:rPr lang="zh-CN" altLang="en-US" sz="2800" dirty="0"/>
              <a:t>服务器版，本身就是一个操作系统，并不需要宿主操作系统的支持。</a:t>
            </a:r>
          </a:p>
          <a:p>
            <a:pPr marL="0" indent="720000" algn="just">
              <a:spcBef>
                <a:spcPts val="0"/>
              </a:spcBef>
              <a:buNone/>
            </a:pPr>
            <a:r>
              <a:rPr lang="zh-CN" altLang="en-US" sz="2800" dirty="0"/>
              <a:t>本书以</a:t>
            </a:r>
            <a:r>
              <a:rPr lang="en-US" altLang="zh-CN" sz="2800" dirty="0" err="1"/>
              <a:t>VMWare</a:t>
            </a:r>
            <a:r>
              <a:rPr lang="en-US" altLang="zh-CN" sz="2800" dirty="0"/>
              <a:t>  Workstation</a:t>
            </a:r>
            <a:r>
              <a:rPr lang="zh-CN" altLang="en-US" sz="2800" dirty="0"/>
              <a:t>为例介绍虚拟机的创建和管理过程。</a:t>
            </a:r>
          </a:p>
        </p:txBody>
      </p:sp>
    </p:spTree>
    <p:extLst>
      <p:ext uri="{BB962C8B-B14F-4D97-AF65-F5344CB8AC3E}">
        <p14:creationId xmlns:p14="http://schemas.microsoft.com/office/powerpoint/2010/main" val="3981720262"/>
      </p:ext>
    </p:extLst>
  </p:cSld>
  <p:clrMapOvr>
    <a:masterClrMapping/>
  </p:clrMapOvr>
  <p:transition spd="med">
    <p:cover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4.3.2 VMWARE</a:t>
            </a:r>
            <a:r>
              <a:rPr lang="zh-CN" altLang="en-US" dirty="0" smtClean="0"/>
              <a:t>虚拟机管理软件安装</a:t>
            </a:r>
          </a:p>
        </p:txBody>
      </p:sp>
      <p:sp>
        <p:nvSpPr>
          <p:cNvPr id="3" name="内容占位符 2"/>
          <p:cNvSpPr>
            <a:spLocks noGrp="1"/>
          </p:cNvSpPr>
          <p:nvPr>
            <p:ph sz="half" idx="1"/>
          </p:nvPr>
        </p:nvSpPr>
        <p:spPr>
          <a:xfrm>
            <a:off x="302568" y="1855365"/>
            <a:ext cx="2757264" cy="4525963"/>
          </a:xfrm>
        </p:spPr>
        <p:txBody>
          <a:bodyPr/>
          <a:lstStyle/>
          <a:p>
            <a:pPr marL="0" indent="0">
              <a:buNone/>
            </a:pPr>
            <a:r>
              <a:rPr lang="zh-CN" altLang="en-US" dirty="0" smtClean="0"/>
              <a:t>第一步：下载</a:t>
            </a:r>
            <a:r>
              <a:rPr lang="zh-CN" altLang="en-US" dirty="0"/>
              <a:t>虚拟机管理软件并保存到相应的安装目录</a:t>
            </a:r>
            <a:r>
              <a:rPr lang="zh-CN" altLang="en-US" dirty="0" smtClean="0"/>
              <a:t>中</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0792" y="1772816"/>
            <a:ext cx="5739680" cy="477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7435083"/>
      </p:ext>
    </p:extLst>
  </p:cSld>
  <p:clrMapOvr>
    <a:masterClrMapping/>
  </p:clrMapOvr>
  <p:transition spd="med">
    <p:cover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4.3.2 VMWARE</a:t>
            </a:r>
            <a:r>
              <a:rPr lang="zh-CN" altLang="en-US" dirty="0"/>
              <a:t>虚拟机管理软件安装</a:t>
            </a:r>
          </a:p>
        </p:txBody>
      </p:sp>
      <p:sp>
        <p:nvSpPr>
          <p:cNvPr id="3" name="内容占位符 2"/>
          <p:cNvSpPr>
            <a:spLocks noGrp="1"/>
          </p:cNvSpPr>
          <p:nvPr>
            <p:ph sz="half" idx="1"/>
          </p:nvPr>
        </p:nvSpPr>
        <p:spPr>
          <a:xfrm>
            <a:off x="457200" y="1927373"/>
            <a:ext cx="2736000" cy="4525963"/>
          </a:xfrm>
        </p:spPr>
        <p:txBody>
          <a:bodyPr/>
          <a:lstStyle/>
          <a:p>
            <a:pPr marL="0" indent="0">
              <a:buNone/>
            </a:pPr>
            <a:r>
              <a:rPr lang="zh-CN" altLang="en-US" dirty="0" smtClean="0"/>
              <a:t>第二步：运行</a:t>
            </a:r>
            <a:r>
              <a:rPr lang="zh-CN" altLang="en-US" dirty="0"/>
              <a:t>下载的安装程序，然后点击“下一步”进入安装过程，对于初学者单击选择典型</a:t>
            </a:r>
            <a:r>
              <a:rPr lang="zh-CN" altLang="en-US" dirty="0" smtClean="0"/>
              <a:t>安装</a:t>
            </a:r>
            <a:endParaRPr lang="zh-CN" altLang="en-US" dirty="0"/>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3276448" y="1751330"/>
            <a:ext cx="5328000" cy="4197950"/>
          </a:xfrm>
          <a:prstGeom prst="rect">
            <a:avLst/>
          </a:prstGeom>
        </p:spPr>
      </p:pic>
    </p:spTree>
    <p:extLst>
      <p:ext uri="{BB962C8B-B14F-4D97-AF65-F5344CB8AC3E}">
        <p14:creationId xmlns:p14="http://schemas.microsoft.com/office/powerpoint/2010/main" val="1598367523"/>
      </p:ext>
    </p:extLst>
  </p:cSld>
  <p:clrMapOvr>
    <a:masterClrMapping/>
  </p:clrMapOvr>
  <p:transition spd="med">
    <p:cover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4.3.2 VMWARE</a:t>
            </a:r>
            <a:r>
              <a:rPr lang="zh-CN" altLang="en-US" dirty="0"/>
              <a:t>虚拟机管理软件安装</a:t>
            </a:r>
          </a:p>
        </p:txBody>
      </p:sp>
      <p:sp>
        <p:nvSpPr>
          <p:cNvPr id="3" name="内容占位符 2"/>
          <p:cNvSpPr>
            <a:spLocks noGrp="1"/>
          </p:cNvSpPr>
          <p:nvPr>
            <p:ph sz="half" idx="1"/>
          </p:nvPr>
        </p:nvSpPr>
        <p:spPr>
          <a:xfrm>
            <a:off x="457200" y="1927373"/>
            <a:ext cx="2736000" cy="4525963"/>
          </a:xfrm>
        </p:spPr>
        <p:txBody>
          <a:bodyPr>
            <a:normAutofit/>
          </a:bodyPr>
          <a:lstStyle/>
          <a:p>
            <a:pPr marL="0" indent="0">
              <a:buNone/>
            </a:pPr>
            <a:r>
              <a:rPr lang="zh-CN" altLang="en-US" dirty="0" smtClean="0"/>
              <a:t>第三步：</a:t>
            </a:r>
            <a:r>
              <a:rPr lang="zh-CN" altLang="en-US" dirty="0"/>
              <a:t>其余过程选择默认设置，点击下一步。输入许可证</a:t>
            </a:r>
            <a:r>
              <a:rPr lang="zh-CN" altLang="en-US" dirty="0" smtClean="0"/>
              <a:t>密钥，</a:t>
            </a:r>
            <a:r>
              <a:rPr lang="zh-CN" altLang="en-US" dirty="0"/>
              <a:t>完成安装并在桌面生成</a:t>
            </a:r>
            <a:r>
              <a:rPr lang="zh-CN" altLang="en-US" dirty="0" smtClean="0"/>
              <a:t>图标。</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920" y="1556792"/>
            <a:ext cx="4104456" cy="3136348"/>
          </a:xfrm>
          <a:prstGeom prst="rect">
            <a:avLst/>
          </a:prstGeom>
        </p:spPr>
      </p:pic>
      <p:pic>
        <p:nvPicPr>
          <p:cNvPr id="7" name="图片 6"/>
          <p:cNvPicPr/>
          <p:nvPr/>
        </p:nvPicPr>
        <p:blipFill rotWithShape="1">
          <a:blip r:embed="rId3">
            <a:extLst>
              <a:ext uri="{28A0092B-C50C-407E-A947-70E740481C1C}">
                <a14:useLocalDpi xmlns:a14="http://schemas.microsoft.com/office/drawing/2010/main" val="0"/>
              </a:ext>
            </a:extLst>
          </a:blip>
          <a:srcRect t="63517" r="23522"/>
          <a:stretch/>
        </p:blipFill>
        <p:spPr>
          <a:xfrm>
            <a:off x="4274777" y="4880485"/>
            <a:ext cx="3301365" cy="1185674"/>
          </a:xfrm>
          <a:prstGeom prst="rect">
            <a:avLst/>
          </a:prstGeom>
        </p:spPr>
      </p:pic>
    </p:spTree>
    <p:extLst>
      <p:ext uri="{BB962C8B-B14F-4D97-AF65-F5344CB8AC3E}">
        <p14:creationId xmlns:p14="http://schemas.microsoft.com/office/powerpoint/2010/main" val="435031988"/>
      </p:ext>
    </p:extLst>
  </p:cSld>
  <p:clrMapOvr>
    <a:masterClrMapping/>
  </p:clrMapOvr>
  <p:transition spd="med">
    <p:cover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algn="ctr" defTabSz="914400" rtl="0" eaLnBrk="1" fontAlgn="auto" latinLnBrk="0" hangingPunct="1">
              <a:lnSpc>
                <a:spcPct val="10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4.3.3 </a:t>
            </a:r>
            <a:r>
              <a:rPr lang="zh-CN" altLang="zh-CN" sz="4400" kern="1200" dirty="0" smtClean="0">
                <a:solidFill>
                  <a:schemeClr val="tx1"/>
                </a:solidFill>
                <a:effectLst/>
                <a:latin typeface="+mj-lt"/>
                <a:ea typeface="+mj-ea"/>
                <a:cs typeface="+mj-cs"/>
              </a:rPr>
              <a:t>创建虚拟机</a:t>
            </a:r>
            <a:endParaRPr lang="zh-CN" altLang="zh-CN" dirty="0" smtClean="0">
              <a:effectLst/>
            </a:endParaRPr>
          </a:p>
        </p:txBody>
      </p:sp>
      <p:sp>
        <p:nvSpPr>
          <p:cNvPr id="3" name="内容占位符 2"/>
          <p:cNvSpPr>
            <a:spLocks noGrp="1"/>
          </p:cNvSpPr>
          <p:nvPr>
            <p:ph idx="1"/>
          </p:nvPr>
        </p:nvSpPr>
        <p:spPr/>
        <p:txBody>
          <a:bodyPr>
            <a:normAutofit/>
          </a:bodyPr>
          <a:lstStyle/>
          <a:p>
            <a:pPr marL="0" indent="0" algn="just">
              <a:spcBef>
                <a:spcPts val="0"/>
              </a:spcBef>
              <a:buNone/>
            </a:pPr>
            <a:r>
              <a:rPr lang="en-US" altLang="zh-CN" sz="2800" dirty="0"/>
              <a:t>1.</a:t>
            </a:r>
            <a:r>
              <a:rPr lang="zh-CN" altLang="en-US" sz="2800" dirty="0"/>
              <a:t>双击桌面图标行</a:t>
            </a:r>
            <a:r>
              <a:rPr lang="en-US" altLang="zh-CN" sz="2800" dirty="0"/>
              <a:t>VMware</a:t>
            </a:r>
            <a:r>
              <a:rPr lang="zh-CN" altLang="en-US" sz="2800" dirty="0"/>
              <a:t>虚拟机，选择主页中的“创建新的虚拟机”，或点击“文件”菜单</a:t>
            </a:r>
            <a:r>
              <a:rPr lang="en-US" altLang="zh-CN" sz="2800" dirty="0"/>
              <a:t>---&gt;</a:t>
            </a:r>
            <a:r>
              <a:rPr lang="zh-CN" altLang="en-US" sz="2800" dirty="0"/>
              <a:t>“新建”，进入新建虚拟机向导，选择典型安装。</a:t>
            </a: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72008" y="3508201"/>
            <a:ext cx="4644008" cy="3305175"/>
          </a:xfrm>
          <a:prstGeom prst="rect">
            <a:avLst/>
          </a:prstGeom>
        </p:spPr>
      </p:pic>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4752786" y="3508200"/>
            <a:ext cx="4283710" cy="3305175"/>
          </a:xfrm>
          <a:prstGeom prst="rect">
            <a:avLst/>
          </a:prstGeom>
        </p:spPr>
      </p:pic>
    </p:spTree>
    <p:extLst>
      <p:ext uri="{BB962C8B-B14F-4D97-AF65-F5344CB8AC3E}">
        <p14:creationId xmlns:p14="http://schemas.microsoft.com/office/powerpoint/2010/main" val="553434762"/>
      </p:ext>
    </p:extLst>
  </p:cSld>
  <p:clrMapOvr>
    <a:masterClrMapping/>
  </p:clrMapOvr>
  <p:transition spd="med">
    <p:cover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algn="ctr" defTabSz="914400" rtl="0" eaLnBrk="1" fontAlgn="auto" latinLnBrk="0" hangingPunct="1">
              <a:lnSpc>
                <a:spcPct val="10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4.3.3 </a:t>
            </a:r>
            <a:r>
              <a:rPr lang="zh-CN" altLang="zh-CN" sz="4400" kern="1200" dirty="0" smtClean="0">
                <a:solidFill>
                  <a:schemeClr val="tx1"/>
                </a:solidFill>
                <a:effectLst/>
                <a:latin typeface="+mj-lt"/>
                <a:ea typeface="+mj-ea"/>
                <a:cs typeface="+mj-cs"/>
              </a:rPr>
              <a:t>创建虚拟机</a:t>
            </a:r>
            <a:endParaRPr lang="zh-CN" altLang="zh-CN" dirty="0" smtClean="0">
              <a:effectLst/>
            </a:endParaRPr>
          </a:p>
        </p:txBody>
      </p:sp>
      <p:sp>
        <p:nvSpPr>
          <p:cNvPr id="3" name="内容占位符 2"/>
          <p:cNvSpPr>
            <a:spLocks noGrp="1"/>
          </p:cNvSpPr>
          <p:nvPr>
            <p:ph idx="1"/>
          </p:nvPr>
        </p:nvSpPr>
        <p:spPr/>
        <p:txBody>
          <a:bodyPr>
            <a:normAutofit/>
          </a:bodyPr>
          <a:lstStyle/>
          <a:p>
            <a:pPr marL="0" indent="0" algn="just">
              <a:spcBef>
                <a:spcPts val="0"/>
              </a:spcBef>
              <a:buNone/>
            </a:pPr>
            <a:r>
              <a:rPr lang="en-US" altLang="zh-CN" sz="2800" dirty="0"/>
              <a:t>2.</a:t>
            </a:r>
            <a:r>
              <a:rPr lang="zh-CN" altLang="en-US" sz="2800" dirty="0"/>
              <a:t>配置安装源，选择从</a:t>
            </a:r>
            <a:r>
              <a:rPr lang="en-US" altLang="zh-CN" sz="2800" dirty="0" err="1"/>
              <a:t>iso</a:t>
            </a:r>
            <a:r>
              <a:rPr lang="zh-CN" altLang="en-US" sz="2800" dirty="0"/>
              <a:t>文件作为安装源。</a:t>
            </a:r>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1835696" y="2204864"/>
            <a:ext cx="5472608" cy="4176464"/>
          </a:xfrm>
          <a:prstGeom prst="rect">
            <a:avLst/>
          </a:prstGeom>
        </p:spPr>
      </p:pic>
    </p:spTree>
    <p:extLst>
      <p:ext uri="{BB962C8B-B14F-4D97-AF65-F5344CB8AC3E}">
        <p14:creationId xmlns:p14="http://schemas.microsoft.com/office/powerpoint/2010/main" val="3805285962"/>
      </p:ext>
    </p:extLst>
  </p:cSld>
  <p:clrMapOvr>
    <a:masterClrMapping/>
  </p:clrMapOvr>
  <p:transition spd="med">
    <p:cover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9512" y="2130425"/>
            <a:ext cx="8568952" cy="1470025"/>
          </a:xfrm>
        </p:spPr>
        <p:txBody>
          <a:bodyPr>
            <a:normAutofit fontScale="90000"/>
          </a:bodyPr>
          <a:lstStyle/>
          <a:p>
            <a:r>
              <a:rPr lang="zh-CN" alt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第</a:t>
            </a:r>
            <a:r>
              <a:rPr lang="en-US" altLang="zh-CN"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4</a:t>
            </a:r>
            <a:r>
              <a:rPr lang="zh-CN" alt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章 </a:t>
            </a:r>
            <a:r>
              <a:rPr lang="en-US" altLang="zh-CN"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LINUX</a:t>
            </a:r>
            <a:r>
              <a:rPr lang="zh-CN" alt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操作系统安装及引导</a:t>
            </a:r>
            <a:endParaRPr lang="zh-CN" alt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515821272"/>
      </p:ext>
    </p:extLst>
  </p:cSld>
  <p:clrMapOvr>
    <a:masterClrMapping/>
  </p:clrMapOvr>
  <p:transition spd="med">
    <p:cover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4.3.3 </a:t>
            </a:r>
            <a:r>
              <a:rPr lang="zh-CN" altLang="zh-CN" dirty="0"/>
              <a:t>创建虚拟机</a:t>
            </a:r>
            <a:endParaRPr lang="zh-CN" altLang="en-US" dirty="0"/>
          </a:p>
        </p:txBody>
      </p:sp>
      <p:sp>
        <p:nvSpPr>
          <p:cNvPr id="3" name="内容占位符 2"/>
          <p:cNvSpPr>
            <a:spLocks noGrp="1"/>
          </p:cNvSpPr>
          <p:nvPr>
            <p:ph sz="half" idx="1"/>
          </p:nvPr>
        </p:nvSpPr>
        <p:spPr>
          <a:xfrm>
            <a:off x="323528" y="1628800"/>
            <a:ext cx="2736304" cy="4525963"/>
          </a:xfrm>
        </p:spPr>
        <p:txBody>
          <a:bodyPr>
            <a:normAutofit/>
          </a:bodyPr>
          <a:lstStyle/>
          <a:p>
            <a:pPr marL="0" indent="0" algn="just">
              <a:spcBef>
                <a:spcPts val="0"/>
              </a:spcBef>
              <a:buNone/>
            </a:pPr>
            <a:r>
              <a:rPr lang="en-US" altLang="zh-CN" dirty="0"/>
              <a:t>3.</a:t>
            </a:r>
            <a:r>
              <a:rPr lang="zh-CN" altLang="en-US" dirty="0"/>
              <a:t>个性化</a:t>
            </a:r>
            <a:r>
              <a:rPr lang="en-US" altLang="zh-CN" dirty="0"/>
              <a:t>LINUX</a:t>
            </a:r>
            <a:r>
              <a:rPr lang="zh-CN" altLang="en-US" dirty="0"/>
              <a:t>，提供虚拟机的全名并创建一个用户，并输入密码。注：系统的管理员用户即根用户</a:t>
            </a:r>
            <a:r>
              <a:rPr lang="en-US" altLang="zh-CN" dirty="0"/>
              <a:t>ROOT</a:t>
            </a:r>
            <a:r>
              <a:rPr lang="zh-CN" altLang="en-US" dirty="0"/>
              <a:t>的密码和创建的用户都使用这个密码。</a:t>
            </a:r>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3059832" y="1700808"/>
            <a:ext cx="5832648" cy="4320480"/>
          </a:xfrm>
          <a:prstGeom prst="rect">
            <a:avLst/>
          </a:prstGeom>
        </p:spPr>
      </p:pic>
    </p:spTree>
    <p:extLst>
      <p:ext uri="{BB962C8B-B14F-4D97-AF65-F5344CB8AC3E}">
        <p14:creationId xmlns:p14="http://schemas.microsoft.com/office/powerpoint/2010/main" val="730779368"/>
      </p:ext>
    </p:extLst>
  </p:cSld>
  <p:clrMapOvr>
    <a:masterClrMapping/>
  </p:clrMapOvr>
  <p:transition spd="med">
    <p:cover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505" y="701824"/>
            <a:ext cx="7500990" cy="1143000"/>
          </a:xfrm>
        </p:spPr>
        <p:txBody>
          <a:bodyPr>
            <a:normAutofit/>
          </a:bodyPr>
          <a:lstStyle/>
          <a:p>
            <a:r>
              <a:rPr lang="en-US" altLang="zh-CN" dirty="0"/>
              <a:t>4.3.3 </a:t>
            </a:r>
            <a:r>
              <a:rPr lang="zh-CN" altLang="zh-CN" dirty="0"/>
              <a:t>创建虚拟机</a:t>
            </a:r>
            <a:endParaRPr lang="zh-CN" altLang="en-US" dirty="0"/>
          </a:p>
        </p:txBody>
      </p:sp>
      <p:sp>
        <p:nvSpPr>
          <p:cNvPr id="3" name="内容占位符 2"/>
          <p:cNvSpPr>
            <a:spLocks noGrp="1"/>
          </p:cNvSpPr>
          <p:nvPr>
            <p:ph idx="1"/>
          </p:nvPr>
        </p:nvSpPr>
        <p:spPr>
          <a:xfrm>
            <a:off x="395536" y="1731990"/>
            <a:ext cx="2778026" cy="4525963"/>
          </a:xfrm>
        </p:spPr>
        <p:txBody>
          <a:bodyPr>
            <a:normAutofit/>
          </a:bodyPr>
          <a:lstStyle/>
          <a:p>
            <a:pPr marL="0" indent="0" algn="just">
              <a:spcBef>
                <a:spcPts val="0"/>
              </a:spcBef>
              <a:buNone/>
            </a:pPr>
            <a:r>
              <a:rPr lang="en-US" altLang="zh-CN" sz="2800" dirty="0"/>
              <a:t>4.</a:t>
            </a:r>
            <a:r>
              <a:rPr lang="zh-CN" altLang="en-US" sz="2800" dirty="0"/>
              <a:t>输入虚拟机的名称并点击“浏览”，为保存虚拟机的文件“新建”一个目录，要确保目录所在的位置有足够的磁盘空间。</a:t>
            </a:r>
            <a:endParaRPr lang="en-US" altLang="zh-CN" sz="2800"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3317578" y="1772816"/>
            <a:ext cx="5676755" cy="4341121"/>
          </a:xfrm>
          <a:prstGeom prst="rect">
            <a:avLst/>
          </a:prstGeom>
        </p:spPr>
      </p:pic>
    </p:spTree>
    <p:extLst>
      <p:ext uri="{BB962C8B-B14F-4D97-AF65-F5344CB8AC3E}">
        <p14:creationId xmlns:p14="http://schemas.microsoft.com/office/powerpoint/2010/main" val="1241791412"/>
      </p:ext>
    </p:extLst>
  </p:cSld>
  <p:clrMapOvr>
    <a:masterClrMapping/>
  </p:clrMapOvr>
  <p:transition spd="med">
    <p:cover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4.3.3 </a:t>
            </a:r>
            <a:r>
              <a:rPr lang="zh-CN" altLang="zh-CN" dirty="0"/>
              <a:t>创建虚拟机</a:t>
            </a:r>
            <a:endParaRPr lang="zh-CN" altLang="en-US" dirty="0"/>
          </a:p>
        </p:txBody>
      </p:sp>
      <p:sp>
        <p:nvSpPr>
          <p:cNvPr id="3" name="内容占位符 2"/>
          <p:cNvSpPr>
            <a:spLocks noGrp="1"/>
          </p:cNvSpPr>
          <p:nvPr>
            <p:ph idx="1"/>
          </p:nvPr>
        </p:nvSpPr>
        <p:spPr>
          <a:xfrm>
            <a:off x="457200" y="1855365"/>
            <a:ext cx="2674640" cy="4525963"/>
          </a:xfrm>
        </p:spPr>
        <p:txBody>
          <a:bodyPr>
            <a:normAutofit/>
          </a:bodyPr>
          <a:lstStyle/>
          <a:p>
            <a:pPr marL="0" indent="0" algn="just">
              <a:spcBef>
                <a:spcPts val="0"/>
              </a:spcBef>
              <a:buNone/>
            </a:pPr>
            <a:r>
              <a:rPr lang="en-US" altLang="zh-CN" sz="2800" dirty="0"/>
              <a:t>5.</a:t>
            </a:r>
            <a:r>
              <a:rPr lang="zh-CN" altLang="en-US" sz="2800" dirty="0"/>
              <a:t>指定虚拟机的磁盘容量，此处为虚拟机磁盘容量的最大值。虚拟机文件所占的实际磁盘大小按虚拟机中安装软件的多少分配。</a:t>
            </a:r>
          </a:p>
          <a:p>
            <a:pPr marL="0" indent="0" algn="just">
              <a:spcBef>
                <a:spcPts val="0"/>
              </a:spcBef>
              <a:buNone/>
            </a:pPr>
            <a:endParaRPr lang="zh-CN" altLang="en-US" sz="2800"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3275856" y="1663648"/>
            <a:ext cx="5400600" cy="4861695"/>
          </a:xfrm>
          <a:prstGeom prst="rect">
            <a:avLst/>
          </a:prstGeom>
        </p:spPr>
      </p:pic>
    </p:spTree>
    <p:extLst>
      <p:ext uri="{BB962C8B-B14F-4D97-AF65-F5344CB8AC3E}">
        <p14:creationId xmlns:p14="http://schemas.microsoft.com/office/powerpoint/2010/main" val="3587485539"/>
      </p:ext>
    </p:extLst>
  </p:cSld>
  <p:clrMapOvr>
    <a:masterClrMapping/>
  </p:clrMapOvr>
  <p:transition spd="med">
    <p:cover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4.3.3 </a:t>
            </a:r>
            <a:r>
              <a:rPr lang="zh-CN" altLang="zh-CN" dirty="0"/>
              <a:t>创建虚拟机</a:t>
            </a:r>
            <a:endParaRPr lang="zh-CN" altLang="en-US" dirty="0"/>
          </a:p>
        </p:txBody>
      </p:sp>
      <p:sp>
        <p:nvSpPr>
          <p:cNvPr id="3" name="内容占位符 2"/>
          <p:cNvSpPr>
            <a:spLocks noGrp="1"/>
          </p:cNvSpPr>
          <p:nvPr>
            <p:ph idx="1"/>
          </p:nvPr>
        </p:nvSpPr>
        <p:spPr>
          <a:xfrm>
            <a:off x="251520" y="1600200"/>
            <a:ext cx="2808312" cy="4853136"/>
          </a:xfrm>
        </p:spPr>
        <p:txBody>
          <a:bodyPr>
            <a:normAutofit/>
          </a:bodyPr>
          <a:lstStyle/>
          <a:p>
            <a:pPr marL="0" indent="0" algn="just">
              <a:spcBef>
                <a:spcPts val="0"/>
              </a:spcBef>
              <a:buNone/>
            </a:pPr>
            <a:r>
              <a:rPr lang="en-US" altLang="zh-CN" sz="2800" dirty="0"/>
              <a:t>6.</a:t>
            </a:r>
            <a:r>
              <a:rPr lang="zh-CN" altLang="en-US" sz="2800" dirty="0"/>
              <a:t>完成创建，系统显示新创建虚拟机的信息列表。可点击自定义硬件，修改网络适配器的工作模式为桥接模式，以便和宿主机混合组网。</a:t>
            </a:r>
          </a:p>
          <a:p>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987824" y="1723266"/>
            <a:ext cx="5994028" cy="4442038"/>
          </a:xfrm>
          <a:prstGeom prst="rect">
            <a:avLst/>
          </a:prstGeom>
        </p:spPr>
      </p:pic>
    </p:spTree>
    <p:extLst>
      <p:ext uri="{BB962C8B-B14F-4D97-AF65-F5344CB8AC3E}">
        <p14:creationId xmlns:p14="http://schemas.microsoft.com/office/powerpoint/2010/main" val="3389509316"/>
      </p:ext>
    </p:extLst>
  </p:cSld>
  <p:clrMapOvr>
    <a:masterClrMapping/>
  </p:clrMapOvr>
  <p:transition spd="med">
    <p:cover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9442" y="701824"/>
            <a:ext cx="7500990" cy="1143000"/>
          </a:xfrm>
        </p:spPr>
        <p:txBody>
          <a:bodyPr>
            <a:normAutofit/>
          </a:bodyPr>
          <a:lstStyle/>
          <a:p>
            <a:pPr marL="0" marR="0" indent="0" algn="ctr" defTabSz="914400" rtl="0" eaLnBrk="1" fontAlgn="auto" latinLnBrk="0" hangingPunct="1">
              <a:lnSpc>
                <a:spcPct val="100000"/>
              </a:lnSpc>
              <a:spcBef>
                <a:spcPct val="0"/>
              </a:spcBef>
              <a:spcAft>
                <a:spcPts val="0"/>
              </a:spcAft>
              <a:buClrTx/>
              <a:buSzTx/>
              <a:buFontTx/>
              <a:buNone/>
              <a:tabLst/>
              <a:defRPr/>
            </a:pPr>
            <a:r>
              <a:rPr lang="en-US" altLang="zh-CN" dirty="0" smtClean="0"/>
              <a:t>4.3.4 </a:t>
            </a:r>
            <a:r>
              <a:rPr lang="zh-CN" altLang="en-US" dirty="0" smtClean="0"/>
              <a:t>在新建的虚拟机中安装</a:t>
            </a:r>
            <a:r>
              <a:rPr lang="en-US" altLang="zh-CN" dirty="0" err="1" smtClean="0"/>
              <a:t>CentOS</a:t>
            </a:r>
            <a:endParaRPr lang="zh-CN" altLang="en-US" dirty="0" smtClean="0"/>
          </a:p>
        </p:txBody>
      </p:sp>
      <p:sp>
        <p:nvSpPr>
          <p:cNvPr id="3" name="内容占位符 2"/>
          <p:cNvSpPr>
            <a:spLocks noGrp="1"/>
          </p:cNvSpPr>
          <p:nvPr>
            <p:ph idx="1"/>
          </p:nvPr>
        </p:nvSpPr>
        <p:spPr/>
        <p:txBody>
          <a:bodyPr/>
          <a:lstStyle/>
          <a:p>
            <a:pPr marL="0" indent="0">
              <a:buNone/>
            </a:pPr>
            <a:r>
              <a:rPr lang="en-US" altLang="zh-CN" dirty="0"/>
              <a:t>1. </a:t>
            </a:r>
            <a:r>
              <a:rPr lang="zh-CN" altLang="en-US" dirty="0"/>
              <a:t>简易自动安装过程</a:t>
            </a:r>
          </a:p>
          <a:p>
            <a:pPr marL="0" indent="0" algn="just">
              <a:spcBef>
                <a:spcPts val="0"/>
              </a:spcBef>
              <a:buNone/>
            </a:pPr>
            <a:r>
              <a:rPr lang="zh-CN" altLang="en-US" sz="2800" dirty="0"/>
              <a:t>（</a:t>
            </a:r>
            <a:r>
              <a:rPr lang="en-US" altLang="zh-CN" sz="2800" dirty="0"/>
              <a:t>1</a:t>
            </a:r>
            <a:r>
              <a:rPr lang="zh-CN" altLang="en-US" sz="2800" dirty="0"/>
              <a:t>）若创建虚拟机时指定安装源，系统自动从安装源中识别所含的操作系统类型并执行简易安装。虚拟机启动后，系统执行自动安装过程。</a:t>
            </a:r>
          </a:p>
          <a:p>
            <a:endParaRPr lang="zh-CN" altLang="en-US" dirty="0"/>
          </a:p>
        </p:txBody>
      </p:sp>
      <p:pic>
        <p:nvPicPr>
          <p:cNvPr id="4" name="图片 3"/>
          <p:cNvPicPr/>
          <p:nvPr/>
        </p:nvPicPr>
        <p:blipFill rotWithShape="1">
          <a:blip r:embed="rId2" cstate="print">
            <a:extLst>
              <a:ext uri="{28A0092B-C50C-407E-A947-70E740481C1C}">
                <a14:useLocalDpi xmlns:a14="http://schemas.microsoft.com/office/drawing/2010/main" val="0"/>
              </a:ext>
            </a:extLst>
          </a:blip>
          <a:srcRect l="14742" t="22670" r="2380" b="6104"/>
          <a:stretch/>
        </p:blipFill>
        <p:spPr>
          <a:xfrm>
            <a:off x="1403648" y="3645024"/>
            <a:ext cx="6360368" cy="2952328"/>
          </a:xfrm>
          <a:prstGeom prst="rect">
            <a:avLst/>
          </a:prstGeom>
        </p:spPr>
      </p:pic>
    </p:spTree>
    <p:extLst>
      <p:ext uri="{BB962C8B-B14F-4D97-AF65-F5344CB8AC3E}">
        <p14:creationId xmlns:p14="http://schemas.microsoft.com/office/powerpoint/2010/main" val="4067107590"/>
      </p:ext>
    </p:extLst>
  </p:cSld>
  <p:clrMapOvr>
    <a:masterClrMapping/>
  </p:clrMapOvr>
  <p:transition spd="med">
    <p:cover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4.3.4 </a:t>
            </a:r>
            <a:r>
              <a:rPr lang="zh-CN" altLang="zh-CN" dirty="0"/>
              <a:t>在新建的虚拟机中安装</a:t>
            </a:r>
            <a:r>
              <a:rPr lang="en-US" altLang="zh-CN" dirty="0" err="1"/>
              <a:t>CentOS</a:t>
            </a:r>
            <a:endParaRPr lang="zh-CN" altLang="en-US" dirty="0"/>
          </a:p>
        </p:txBody>
      </p:sp>
      <p:sp>
        <p:nvSpPr>
          <p:cNvPr id="3" name="内容占位符 2"/>
          <p:cNvSpPr>
            <a:spLocks noGrp="1"/>
          </p:cNvSpPr>
          <p:nvPr>
            <p:ph idx="1"/>
          </p:nvPr>
        </p:nvSpPr>
        <p:spPr/>
        <p:txBody>
          <a:bodyPr>
            <a:normAutofit/>
          </a:bodyPr>
          <a:lstStyle/>
          <a:p>
            <a:pPr marL="0" indent="0" algn="just">
              <a:spcBef>
                <a:spcPts val="0"/>
              </a:spcBef>
              <a:buNone/>
            </a:pPr>
            <a:r>
              <a:rPr lang="zh-CN" altLang="en-US" sz="2800" dirty="0"/>
              <a:t>（</a:t>
            </a:r>
            <a:r>
              <a:rPr lang="en-US" altLang="zh-CN" sz="2800" dirty="0"/>
              <a:t>2</a:t>
            </a:r>
            <a:r>
              <a:rPr lang="zh-CN" altLang="en-US" sz="2800" dirty="0"/>
              <a:t>）安装完成后系统自动启动，进入</a:t>
            </a:r>
            <a:r>
              <a:rPr lang="en-US" altLang="zh-CN" sz="2800" dirty="0" err="1"/>
              <a:t>CentOS</a:t>
            </a:r>
            <a:r>
              <a:rPr lang="zh-CN" altLang="en-US" sz="2800" dirty="0"/>
              <a:t>的图形界面，等待用户登录。</a:t>
            </a: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331640" y="2686992"/>
            <a:ext cx="6477322" cy="4054376"/>
          </a:xfrm>
          <a:prstGeom prst="rect">
            <a:avLst/>
          </a:prstGeom>
        </p:spPr>
      </p:pic>
    </p:spTree>
    <p:extLst>
      <p:ext uri="{BB962C8B-B14F-4D97-AF65-F5344CB8AC3E}">
        <p14:creationId xmlns:p14="http://schemas.microsoft.com/office/powerpoint/2010/main" val="1038029586"/>
      </p:ext>
    </p:extLst>
  </p:cSld>
  <p:clrMapOvr>
    <a:masterClrMapping/>
  </p:clrMapOvr>
  <p:transition spd="med">
    <p:cover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smtClean="0"/>
          </a:p>
        </p:txBody>
      </p:sp>
      <p:sp>
        <p:nvSpPr>
          <p:cNvPr id="3" name="内容占位符 2"/>
          <p:cNvSpPr>
            <a:spLocks noGrp="1"/>
          </p:cNvSpPr>
          <p:nvPr>
            <p:ph idx="1"/>
          </p:nvPr>
        </p:nvSpPr>
        <p:spPr/>
        <p:txBody>
          <a:bodyPr/>
          <a:lstStyle/>
          <a:p>
            <a:pPr marL="0" indent="0">
              <a:buNone/>
            </a:pPr>
            <a:r>
              <a:rPr lang="en-US" altLang="zh-CN" dirty="0"/>
              <a:t>2. </a:t>
            </a:r>
            <a:r>
              <a:rPr lang="zh-CN" altLang="en-US" dirty="0"/>
              <a:t>手动安装过程</a:t>
            </a:r>
          </a:p>
          <a:p>
            <a:pPr marL="0" indent="720000" algn="just">
              <a:spcBef>
                <a:spcPts val="0"/>
              </a:spcBef>
              <a:buNone/>
            </a:pPr>
            <a:r>
              <a:rPr lang="zh-CN" altLang="en-US" sz="2800" dirty="0"/>
              <a:t>如果在创建虚拟机的时候选择收货安装操作系统，在创建完虚拟机后，指定</a:t>
            </a:r>
            <a:r>
              <a:rPr lang="en-US" altLang="zh-CN" sz="2800" dirty="0"/>
              <a:t>ISO</a:t>
            </a:r>
            <a:r>
              <a:rPr lang="zh-CN" altLang="en-US" sz="2800" dirty="0"/>
              <a:t>文件作为安装源，系统将进入手动安装过程。</a:t>
            </a:r>
          </a:p>
          <a:p>
            <a:endParaRPr lang="zh-CN" altLang="en-US" dirty="0"/>
          </a:p>
        </p:txBody>
      </p:sp>
    </p:spTree>
    <p:extLst>
      <p:ext uri="{BB962C8B-B14F-4D97-AF65-F5344CB8AC3E}">
        <p14:creationId xmlns:p14="http://schemas.microsoft.com/office/powerpoint/2010/main" val="2582880745"/>
      </p:ext>
    </p:extLst>
  </p:cSld>
  <p:clrMapOvr>
    <a:masterClrMapping/>
  </p:clrMapOvr>
  <p:transition spd="med">
    <p:cover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smtClean="0"/>
          </a:p>
        </p:txBody>
      </p:sp>
      <p:sp>
        <p:nvSpPr>
          <p:cNvPr id="3" name="内容占位符 2"/>
          <p:cNvSpPr>
            <a:spLocks noGrp="1"/>
          </p:cNvSpPr>
          <p:nvPr>
            <p:ph idx="1"/>
          </p:nvPr>
        </p:nvSpPr>
        <p:spPr>
          <a:xfrm>
            <a:off x="370608" y="1783357"/>
            <a:ext cx="2689224" cy="4525963"/>
          </a:xfrm>
        </p:spPr>
        <p:txBody>
          <a:bodyPr>
            <a:normAutofit/>
          </a:bodyPr>
          <a:lstStyle/>
          <a:p>
            <a:pPr marL="0" indent="0" algn="just">
              <a:spcBef>
                <a:spcPts val="0"/>
              </a:spcBef>
              <a:buNone/>
            </a:pPr>
            <a:r>
              <a:rPr lang="zh-CN" altLang="en-US" sz="2800" dirty="0"/>
              <a:t>（</a:t>
            </a:r>
            <a:r>
              <a:rPr lang="en-US" altLang="zh-CN" sz="2800" dirty="0"/>
              <a:t>1</a:t>
            </a:r>
            <a:r>
              <a:rPr lang="zh-CN" altLang="en-US" sz="2800" dirty="0"/>
              <a:t>）启动虚拟机，进入</a:t>
            </a:r>
            <a:r>
              <a:rPr lang="en-US" altLang="zh-CN" sz="2800" dirty="0" err="1"/>
              <a:t>CentOS</a:t>
            </a:r>
            <a:r>
              <a:rPr lang="zh-CN" altLang="en-US" sz="2800" dirty="0"/>
              <a:t>安装的欢迎界面，选择第一项进入安装过程。</a:t>
            </a:r>
          </a:p>
        </p:txBody>
      </p:sp>
      <p:pic>
        <p:nvPicPr>
          <p:cNvPr id="4" name="图片 3"/>
          <p:cNvPicPr/>
          <p:nvPr/>
        </p:nvPicPr>
        <p:blipFill rotWithShape="1">
          <a:blip r:embed="rId2">
            <a:extLst>
              <a:ext uri="{28A0092B-C50C-407E-A947-70E740481C1C}">
                <a14:useLocalDpi xmlns:a14="http://schemas.microsoft.com/office/drawing/2010/main" val="0"/>
              </a:ext>
            </a:extLst>
          </a:blip>
          <a:srcRect l="24928" t="13996" r="1515" b="12575"/>
          <a:stretch/>
        </p:blipFill>
        <p:spPr>
          <a:xfrm>
            <a:off x="3203848" y="1700808"/>
            <a:ext cx="5688632" cy="4608512"/>
          </a:xfrm>
          <a:prstGeom prst="rect">
            <a:avLst/>
          </a:prstGeom>
        </p:spPr>
      </p:pic>
    </p:spTree>
    <p:extLst>
      <p:ext uri="{BB962C8B-B14F-4D97-AF65-F5344CB8AC3E}">
        <p14:creationId xmlns:p14="http://schemas.microsoft.com/office/powerpoint/2010/main" val="161204560"/>
      </p:ext>
    </p:extLst>
  </p:cSld>
  <p:clrMapOvr>
    <a:masterClrMapping/>
  </p:clrMapOvr>
  <p:transition spd="med">
    <p:cover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a:p>
        </p:txBody>
      </p:sp>
      <p:sp>
        <p:nvSpPr>
          <p:cNvPr id="3" name="内容占位符 2"/>
          <p:cNvSpPr>
            <a:spLocks noGrp="1"/>
          </p:cNvSpPr>
          <p:nvPr>
            <p:ph idx="1"/>
          </p:nvPr>
        </p:nvSpPr>
        <p:spPr>
          <a:xfrm>
            <a:off x="179512" y="1927373"/>
            <a:ext cx="2520280" cy="4525963"/>
          </a:xfrm>
        </p:spPr>
        <p:txBody>
          <a:bodyPr>
            <a:normAutofit/>
          </a:bodyPr>
          <a:lstStyle/>
          <a:p>
            <a:pPr marL="0" indent="0" algn="just">
              <a:spcBef>
                <a:spcPts val="0"/>
              </a:spcBef>
              <a:buNone/>
            </a:pPr>
            <a:r>
              <a:rPr lang="zh-CN" altLang="en-US" sz="2800" dirty="0"/>
              <a:t>（</a:t>
            </a:r>
            <a:r>
              <a:rPr lang="en-US" altLang="zh-CN" sz="2800" dirty="0"/>
              <a:t>2</a:t>
            </a:r>
            <a:r>
              <a:rPr lang="zh-CN" altLang="en-US" sz="2800" dirty="0"/>
              <a:t>）安装程序询问是否对安装介质进行测试，以避免下载过程中出现错误，可选择跳过</a:t>
            </a:r>
            <a:r>
              <a:rPr lang="en-US" altLang="zh-CN" sz="2800" dirty="0"/>
              <a:t>skip</a:t>
            </a:r>
            <a:r>
              <a:rPr lang="zh-CN" altLang="en-US" sz="2800" dirty="0"/>
              <a:t>。</a:t>
            </a:r>
          </a:p>
        </p:txBody>
      </p:sp>
      <p:pic>
        <p:nvPicPr>
          <p:cNvPr id="4" name="图片 3"/>
          <p:cNvPicPr/>
          <p:nvPr/>
        </p:nvPicPr>
        <p:blipFill rotWithShape="1">
          <a:blip r:embed="rId2">
            <a:extLst>
              <a:ext uri="{28A0092B-C50C-407E-A947-70E740481C1C}">
                <a14:useLocalDpi xmlns:a14="http://schemas.microsoft.com/office/drawing/2010/main" val="0"/>
              </a:ext>
            </a:extLst>
          </a:blip>
          <a:srcRect l="22341" t="15969" r="2756" b="15035"/>
          <a:stretch/>
        </p:blipFill>
        <p:spPr>
          <a:xfrm>
            <a:off x="2843808" y="1772816"/>
            <a:ext cx="6120680" cy="4176464"/>
          </a:xfrm>
          <a:prstGeom prst="rect">
            <a:avLst/>
          </a:prstGeom>
        </p:spPr>
      </p:pic>
    </p:spTree>
    <p:extLst>
      <p:ext uri="{BB962C8B-B14F-4D97-AF65-F5344CB8AC3E}">
        <p14:creationId xmlns:p14="http://schemas.microsoft.com/office/powerpoint/2010/main" val="2417993691"/>
      </p:ext>
    </p:extLst>
  </p:cSld>
  <p:clrMapOvr>
    <a:masterClrMapping/>
  </p:clrMapOvr>
  <p:transition spd="med">
    <p:cover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a:p>
        </p:txBody>
      </p:sp>
      <p:sp>
        <p:nvSpPr>
          <p:cNvPr id="3" name="内容占位符 2"/>
          <p:cNvSpPr>
            <a:spLocks noGrp="1"/>
          </p:cNvSpPr>
          <p:nvPr>
            <p:ph idx="1"/>
          </p:nvPr>
        </p:nvSpPr>
        <p:spPr>
          <a:xfrm>
            <a:off x="457200" y="1484784"/>
            <a:ext cx="8219256" cy="4525963"/>
          </a:xfrm>
        </p:spPr>
        <p:txBody>
          <a:bodyPr>
            <a:normAutofit/>
          </a:bodyPr>
          <a:lstStyle/>
          <a:p>
            <a:pPr marL="0" indent="0" algn="just">
              <a:spcBef>
                <a:spcPts val="0"/>
              </a:spcBef>
              <a:buNone/>
            </a:pPr>
            <a:r>
              <a:rPr lang="zh-CN" altLang="en-US" sz="2800" dirty="0"/>
              <a:t>（</a:t>
            </a:r>
            <a:r>
              <a:rPr lang="en-US" altLang="zh-CN" sz="2800" dirty="0"/>
              <a:t>3</a:t>
            </a:r>
            <a:r>
              <a:rPr lang="zh-CN" altLang="en-US" sz="2800" dirty="0"/>
              <a:t>）系统启动图形安装过程，点击下一步（</a:t>
            </a:r>
            <a:r>
              <a:rPr lang="en-US" altLang="zh-CN" sz="2800" dirty="0"/>
              <a:t>Next</a:t>
            </a:r>
            <a:r>
              <a:rPr lang="zh-CN" altLang="en-US" sz="2800" dirty="0"/>
              <a:t>）进入图形安装界面。</a:t>
            </a:r>
          </a:p>
        </p:txBody>
      </p:sp>
      <p:pic>
        <p:nvPicPr>
          <p:cNvPr id="4" name="图片 3"/>
          <p:cNvPicPr/>
          <p:nvPr/>
        </p:nvPicPr>
        <p:blipFill rotWithShape="1">
          <a:blip r:embed="rId2">
            <a:extLst>
              <a:ext uri="{28A0092B-C50C-407E-A947-70E740481C1C}">
                <a14:useLocalDpi xmlns:a14="http://schemas.microsoft.com/office/drawing/2010/main" val="0"/>
              </a:ext>
            </a:extLst>
          </a:blip>
          <a:srcRect l="3692" t="13998" r="1311" b="10556"/>
          <a:stretch/>
        </p:blipFill>
        <p:spPr bwMode="auto">
          <a:xfrm>
            <a:off x="1408702" y="2636912"/>
            <a:ext cx="6403658" cy="4016626"/>
          </a:xfrm>
          <a:prstGeom prst="rect">
            <a:avLst/>
          </a:prstGeom>
          <a:noFill/>
        </p:spPr>
      </p:pic>
    </p:spTree>
    <p:extLst>
      <p:ext uri="{BB962C8B-B14F-4D97-AF65-F5344CB8AC3E}">
        <p14:creationId xmlns:p14="http://schemas.microsoft.com/office/powerpoint/2010/main" val="2307738144"/>
      </p:ext>
    </p:extLst>
  </p:cSld>
  <p:clrMapOvr>
    <a:masterClrMapping/>
  </p:clrMapOvr>
  <p:transition spd="med">
    <p:cover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720000" algn="just">
              <a:lnSpc>
                <a:spcPct val="150000"/>
              </a:lnSpc>
              <a:spcBef>
                <a:spcPts val="0"/>
              </a:spcBef>
              <a:buNone/>
            </a:pPr>
            <a:r>
              <a:rPr lang="zh-CN" altLang="en-US" sz="2800" dirty="0"/>
              <a:t>本章以</a:t>
            </a:r>
            <a:r>
              <a:rPr lang="en-US" altLang="zh-CN" sz="2800" dirty="0" err="1"/>
              <a:t>CentOS</a:t>
            </a:r>
            <a:r>
              <a:rPr lang="zh-CN" altLang="en-US" sz="2800" dirty="0"/>
              <a:t>发行版为例介绍如何安装和引导</a:t>
            </a:r>
            <a:r>
              <a:rPr lang="en-US" altLang="zh-CN" sz="2800" dirty="0"/>
              <a:t>LINUX</a:t>
            </a:r>
            <a:r>
              <a:rPr lang="zh-CN" altLang="en-US" sz="2800" dirty="0"/>
              <a:t>操作系统。一般专业服务器只安装部署一个操作系统，而初学者在学习过程中可能需要在已经安装有</a:t>
            </a:r>
            <a:r>
              <a:rPr lang="en-US" altLang="zh-CN" sz="2800" dirty="0"/>
              <a:t>WINDOWS</a:t>
            </a:r>
            <a:r>
              <a:rPr lang="zh-CN" altLang="en-US" sz="2800" dirty="0"/>
              <a:t>操作系统计算机上再安装部署</a:t>
            </a:r>
            <a:r>
              <a:rPr lang="en-US" altLang="zh-CN" sz="2800" dirty="0"/>
              <a:t>LINUX</a:t>
            </a:r>
            <a:r>
              <a:rPr lang="zh-CN" altLang="en-US" sz="2800" dirty="0"/>
              <a:t>操作系统，实现多重引导。</a:t>
            </a:r>
          </a:p>
        </p:txBody>
      </p:sp>
    </p:spTree>
    <p:extLst>
      <p:ext uri="{BB962C8B-B14F-4D97-AF65-F5344CB8AC3E}">
        <p14:creationId xmlns:p14="http://schemas.microsoft.com/office/powerpoint/2010/main" val="695401480"/>
      </p:ext>
    </p:extLst>
  </p:cSld>
  <p:clrMapOvr>
    <a:masterClrMapping/>
  </p:clrMapOvr>
  <p:transition spd="med">
    <p:cover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a:p>
        </p:txBody>
      </p:sp>
      <p:sp>
        <p:nvSpPr>
          <p:cNvPr id="3" name="内容占位符 2"/>
          <p:cNvSpPr>
            <a:spLocks noGrp="1"/>
          </p:cNvSpPr>
          <p:nvPr>
            <p:ph idx="1"/>
          </p:nvPr>
        </p:nvSpPr>
        <p:spPr/>
        <p:txBody>
          <a:bodyPr>
            <a:normAutofit/>
          </a:bodyPr>
          <a:lstStyle/>
          <a:p>
            <a:pPr marL="0" indent="0" algn="just">
              <a:spcBef>
                <a:spcPts val="0"/>
              </a:spcBef>
              <a:buNone/>
            </a:pPr>
            <a:r>
              <a:rPr lang="zh-CN" altLang="en-US" sz="2800" dirty="0"/>
              <a:t>（</a:t>
            </a:r>
            <a:r>
              <a:rPr lang="en-US" altLang="zh-CN" sz="2800" dirty="0"/>
              <a:t>4</a:t>
            </a:r>
            <a:r>
              <a:rPr lang="zh-CN" altLang="en-US" sz="2800" dirty="0"/>
              <a:t>）选择安装过程中使用的语言。</a:t>
            </a:r>
          </a:p>
        </p:txBody>
      </p:sp>
      <p:pic>
        <p:nvPicPr>
          <p:cNvPr id="4" name="图片 3"/>
          <p:cNvPicPr/>
          <p:nvPr/>
        </p:nvPicPr>
        <p:blipFill rotWithShape="1">
          <a:blip r:embed="rId2">
            <a:extLst>
              <a:ext uri="{28A0092B-C50C-407E-A947-70E740481C1C}">
                <a14:useLocalDpi xmlns:a14="http://schemas.microsoft.com/office/drawing/2010/main" val="0"/>
              </a:ext>
            </a:extLst>
          </a:blip>
          <a:srcRect l="1724" t="13184" r="2177" b="11285"/>
          <a:stretch/>
        </p:blipFill>
        <p:spPr>
          <a:xfrm>
            <a:off x="1115616" y="2216923"/>
            <a:ext cx="6944816" cy="4452437"/>
          </a:xfrm>
          <a:prstGeom prst="rect">
            <a:avLst/>
          </a:prstGeom>
        </p:spPr>
      </p:pic>
    </p:spTree>
    <p:extLst>
      <p:ext uri="{BB962C8B-B14F-4D97-AF65-F5344CB8AC3E}">
        <p14:creationId xmlns:p14="http://schemas.microsoft.com/office/powerpoint/2010/main" val="4199065682"/>
      </p:ext>
    </p:extLst>
  </p:cSld>
  <p:clrMapOvr>
    <a:masterClrMapping/>
  </p:clrMapOvr>
  <p:transition spd="med">
    <p:cover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smtClean="0"/>
          </a:p>
        </p:txBody>
      </p:sp>
      <p:sp>
        <p:nvSpPr>
          <p:cNvPr id="3" name="内容占位符 2"/>
          <p:cNvSpPr>
            <a:spLocks noGrp="1"/>
          </p:cNvSpPr>
          <p:nvPr>
            <p:ph idx="1"/>
          </p:nvPr>
        </p:nvSpPr>
        <p:spPr>
          <a:xfrm>
            <a:off x="457200" y="1124744"/>
            <a:ext cx="8229600" cy="4525963"/>
          </a:xfrm>
        </p:spPr>
        <p:txBody>
          <a:bodyPr>
            <a:normAutofit/>
          </a:bodyPr>
          <a:lstStyle/>
          <a:p>
            <a:pPr marL="0" indent="0" algn="just">
              <a:spcBef>
                <a:spcPts val="0"/>
              </a:spcBef>
              <a:buNone/>
            </a:pPr>
            <a:r>
              <a:rPr lang="zh-CN" altLang="en-US" sz="2800" dirty="0"/>
              <a:t>（</a:t>
            </a:r>
            <a:r>
              <a:rPr lang="en-US" altLang="zh-CN" sz="2800" dirty="0"/>
              <a:t>5</a:t>
            </a:r>
            <a:r>
              <a:rPr lang="zh-CN" altLang="en-US" sz="2800" dirty="0"/>
              <a:t>）选择计算机使用的键盘布局，一般选择美式键盘。</a:t>
            </a:r>
          </a:p>
        </p:txBody>
      </p:sp>
      <p:pic>
        <p:nvPicPr>
          <p:cNvPr id="4" name="图片 3"/>
          <p:cNvPicPr/>
          <p:nvPr/>
        </p:nvPicPr>
        <p:blipFill rotWithShape="1">
          <a:blip r:embed="rId2">
            <a:extLst>
              <a:ext uri="{28A0092B-C50C-407E-A947-70E740481C1C}">
                <a14:useLocalDpi xmlns:a14="http://schemas.microsoft.com/office/drawing/2010/main" val="0"/>
              </a:ext>
            </a:extLst>
          </a:blip>
          <a:srcRect l="2026" t="13055" r="2482" b="10842"/>
          <a:stretch/>
        </p:blipFill>
        <p:spPr>
          <a:xfrm>
            <a:off x="1331640" y="2217238"/>
            <a:ext cx="6601612" cy="4524130"/>
          </a:xfrm>
          <a:prstGeom prst="rect">
            <a:avLst/>
          </a:prstGeom>
        </p:spPr>
      </p:pic>
    </p:spTree>
    <p:extLst>
      <p:ext uri="{BB962C8B-B14F-4D97-AF65-F5344CB8AC3E}">
        <p14:creationId xmlns:p14="http://schemas.microsoft.com/office/powerpoint/2010/main" val="3463869966"/>
      </p:ext>
    </p:extLst>
  </p:cSld>
  <p:clrMapOvr>
    <a:masterClrMapping/>
  </p:clrMapOvr>
  <p:transition spd="med">
    <p:cover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smtClean="0"/>
          </a:p>
        </p:txBody>
      </p:sp>
      <p:sp>
        <p:nvSpPr>
          <p:cNvPr id="3" name="内容占位符 2"/>
          <p:cNvSpPr>
            <a:spLocks noGrp="1"/>
          </p:cNvSpPr>
          <p:nvPr>
            <p:ph idx="1"/>
          </p:nvPr>
        </p:nvSpPr>
        <p:spPr>
          <a:xfrm>
            <a:off x="457200" y="1423317"/>
            <a:ext cx="8229600" cy="4525963"/>
          </a:xfrm>
        </p:spPr>
        <p:txBody>
          <a:bodyPr>
            <a:normAutofit/>
          </a:bodyPr>
          <a:lstStyle/>
          <a:p>
            <a:pPr marL="0" indent="0" algn="just">
              <a:spcBef>
                <a:spcPts val="0"/>
              </a:spcBef>
              <a:buNone/>
            </a:pPr>
            <a:r>
              <a:rPr lang="zh-CN" altLang="en-US" sz="2800" dirty="0"/>
              <a:t>（</a:t>
            </a:r>
            <a:r>
              <a:rPr lang="en-US" altLang="zh-CN" sz="2800" dirty="0"/>
              <a:t>6</a:t>
            </a:r>
            <a:r>
              <a:rPr lang="zh-CN" altLang="en-US" sz="2800" dirty="0"/>
              <a:t>） 确定和使用的硬盘是否需要加载特殊的驱动程序，这里选择基本的磁盘存储设备。</a:t>
            </a:r>
          </a:p>
        </p:txBody>
      </p:sp>
      <p:pic>
        <p:nvPicPr>
          <p:cNvPr id="4" name="图片 3"/>
          <p:cNvPicPr/>
          <p:nvPr/>
        </p:nvPicPr>
        <p:blipFill rotWithShape="1">
          <a:blip r:embed="rId2">
            <a:extLst>
              <a:ext uri="{28A0092B-C50C-407E-A947-70E740481C1C}">
                <a14:useLocalDpi xmlns:a14="http://schemas.microsoft.com/office/drawing/2010/main" val="0"/>
              </a:ext>
            </a:extLst>
          </a:blip>
          <a:srcRect l="1524" t="12606" r="1623" b="63570"/>
          <a:stretch/>
        </p:blipFill>
        <p:spPr>
          <a:xfrm>
            <a:off x="683568" y="2708920"/>
            <a:ext cx="7920880" cy="2088232"/>
          </a:xfrm>
          <a:prstGeom prst="rect">
            <a:avLst/>
          </a:prstGeom>
        </p:spPr>
      </p:pic>
    </p:spTree>
    <p:extLst>
      <p:ext uri="{BB962C8B-B14F-4D97-AF65-F5344CB8AC3E}">
        <p14:creationId xmlns:p14="http://schemas.microsoft.com/office/powerpoint/2010/main" val="3400599496"/>
      </p:ext>
    </p:extLst>
  </p:cSld>
  <p:clrMapOvr>
    <a:masterClrMapping/>
  </p:clrMapOvr>
  <p:transition spd="med">
    <p:cover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smtClean="0"/>
          </a:p>
        </p:txBody>
      </p:sp>
      <p:sp>
        <p:nvSpPr>
          <p:cNvPr id="3" name="内容占位符 2"/>
          <p:cNvSpPr>
            <a:spLocks noGrp="1"/>
          </p:cNvSpPr>
          <p:nvPr>
            <p:ph idx="1"/>
          </p:nvPr>
        </p:nvSpPr>
        <p:spPr/>
        <p:txBody>
          <a:bodyPr>
            <a:normAutofit/>
          </a:bodyPr>
          <a:lstStyle/>
          <a:p>
            <a:pPr marL="0" indent="0" algn="just">
              <a:spcBef>
                <a:spcPts val="0"/>
              </a:spcBef>
              <a:buNone/>
            </a:pPr>
            <a:r>
              <a:rPr lang="zh-CN" altLang="en-US" sz="2800" dirty="0"/>
              <a:t>（</a:t>
            </a:r>
            <a:r>
              <a:rPr lang="en-US" altLang="zh-CN" sz="2800" dirty="0"/>
              <a:t>7</a:t>
            </a:r>
            <a:r>
              <a:rPr lang="zh-CN" altLang="en-US" sz="2800" dirty="0"/>
              <a:t>）系统提示安装过程中可能对磁盘已有数据破坏，选择覆盖原有数据，进行安装。</a:t>
            </a:r>
          </a:p>
        </p:txBody>
      </p:sp>
      <p:pic>
        <p:nvPicPr>
          <p:cNvPr id="4" name="图片 3"/>
          <p:cNvPicPr/>
          <p:nvPr/>
        </p:nvPicPr>
        <p:blipFill rotWithShape="1">
          <a:blip r:embed="rId2">
            <a:extLst>
              <a:ext uri="{28A0092B-C50C-407E-A947-70E740481C1C}">
                <a14:useLocalDpi xmlns:a14="http://schemas.microsoft.com/office/drawing/2010/main" val="0"/>
              </a:ext>
            </a:extLst>
          </a:blip>
          <a:srcRect l="7182" t="38810" r="1772" b="12378"/>
          <a:stretch/>
        </p:blipFill>
        <p:spPr>
          <a:xfrm>
            <a:off x="827584" y="2564904"/>
            <a:ext cx="7344816" cy="4005064"/>
          </a:xfrm>
          <a:prstGeom prst="rect">
            <a:avLst/>
          </a:prstGeom>
        </p:spPr>
      </p:pic>
    </p:spTree>
    <p:extLst>
      <p:ext uri="{BB962C8B-B14F-4D97-AF65-F5344CB8AC3E}">
        <p14:creationId xmlns:p14="http://schemas.microsoft.com/office/powerpoint/2010/main" val="403183258"/>
      </p:ext>
    </p:extLst>
  </p:cSld>
  <p:clrMapOvr>
    <a:masterClrMapping/>
  </p:clrMapOvr>
  <p:transition spd="med">
    <p:cover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a:p>
        </p:txBody>
      </p:sp>
      <p:sp>
        <p:nvSpPr>
          <p:cNvPr id="3" name="内容占位符 2"/>
          <p:cNvSpPr>
            <a:spLocks noGrp="1"/>
          </p:cNvSpPr>
          <p:nvPr>
            <p:ph idx="1"/>
          </p:nvPr>
        </p:nvSpPr>
        <p:spPr/>
        <p:txBody>
          <a:bodyPr>
            <a:normAutofit/>
          </a:bodyPr>
          <a:lstStyle/>
          <a:p>
            <a:pPr marL="0" indent="0" algn="just">
              <a:spcBef>
                <a:spcPts val="0"/>
              </a:spcBef>
              <a:buNone/>
            </a:pPr>
            <a:r>
              <a:rPr lang="zh-CN" altLang="en-US" sz="2800" dirty="0"/>
              <a:t>（</a:t>
            </a:r>
            <a:r>
              <a:rPr lang="en-US" altLang="zh-CN" sz="2800" dirty="0"/>
              <a:t>8</a:t>
            </a:r>
            <a:r>
              <a:rPr lang="zh-CN" altLang="en-US" sz="2800" dirty="0"/>
              <a:t>）输入创建的</a:t>
            </a:r>
            <a:r>
              <a:rPr lang="en-US" altLang="zh-CN" sz="2800" dirty="0" err="1"/>
              <a:t>CentOS</a:t>
            </a:r>
            <a:r>
              <a:rPr lang="zh-CN" altLang="en-US" sz="2800" dirty="0"/>
              <a:t>虚拟机的主机名，一般为</a:t>
            </a:r>
            <a:r>
              <a:rPr lang="en-US" altLang="zh-CN" sz="2800" dirty="0"/>
              <a:t>FQDN</a:t>
            </a:r>
            <a:r>
              <a:rPr lang="zh-CN" altLang="en-US" sz="2800" dirty="0"/>
              <a:t>：</a:t>
            </a:r>
            <a:r>
              <a:rPr lang="en-US" altLang="zh-CN" sz="2800" dirty="0"/>
              <a:t>(Fully Qualified Domain Name)</a:t>
            </a:r>
            <a:r>
              <a:rPr lang="zh-CN" altLang="en-US" sz="2800" dirty="0"/>
              <a:t>完全合格域名</a:t>
            </a:r>
            <a:r>
              <a:rPr lang="en-US" altLang="zh-CN" sz="2800" dirty="0"/>
              <a:t>/</a:t>
            </a:r>
            <a:r>
              <a:rPr lang="zh-CN" altLang="en-US" sz="2800" dirty="0"/>
              <a:t>全称域名格式，以便创建的虚拟机接入到</a:t>
            </a:r>
            <a:r>
              <a:rPr lang="en-US" altLang="zh-CN" sz="2800" dirty="0"/>
              <a:t>Internet</a:t>
            </a:r>
            <a:r>
              <a:rPr lang="zh-CN" altLang="en-US" sz="2800" dirty="0"/>
              <a:t>。</a:t>
            </a:r>
          </a:p>
        </p:txBody>
      </p:sp>
      <p:pic>
        <p:nvPicPr>
          <p:cNvPr id="4" name="图片 3"/>
          <p:cNvPicPr/>
          <p:nvPr/>
        </p:nvPicPr>
        <p:blipFill rotWithShape="1">
          <a:blip r:embed="rId2">
            <a:extLst>
              <a:ext uri="{28A0092B-C50C-407E-A947-70E740481C1C}">
                <a14:useLocalDpi xmlns:a14="http://schemas.microsoft.com/office/drawing/2010/main" val="0"/>
              </a:ext>
            </a:extLst>
          </a:blip>
          <a:srcRect l="1831" t="12309" r="40515" b="66527"/>
          <a:stretch/>
        </p:blipFill>
        <p:spPr>
          <a:xfrm>
            <a:off x="1475656" y="3717032"/>
            <a:ext cx="6192688" cy="2304256"/>
          </a:xfrm>
          <a:prstGeom prst="rect">
            <a:avLst/>
          </a:prstGeom>
        </p:spPr>
      </p:pic>
    </p:spTree>
    <p:extLst>
      <p:ext uri="{BB962C8B-B14F-4D97-AF65-F5344CB8AC3E}">
        <p14:creationId xmlns:p14="http://schemas.microsoft.com/office/powerpoint/2010/main" val="2401662535"/>
      </p:ext>
    </p:extLst>
  </p:cSld>
  <p:clrMapOvr>
    <a:masterClrMapping/>
  </p:clrMapOvr>
  <p:transition spd="med">
    <p:cover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a:p>
        </p:txBody>
      </p:sp>
      <p:sp>
        <p:nvSpPr>
          <p:cNvPr id="3" name="内容占位符 2"/>
          <p:cNvSpPr>
            <a:spLocks noGrp="1"/>
          </p:cNvSpPr>
          <p:nvPr>
            <p:ph idx="1"/>
          </p:nvPr>
        </p:nvSpPr>
        <p:spPr>
          <a:xfrm>
            <a:off x="288032" y="1744216"/>
            <a:ext cx="2771800" cy="4925144"/>
          </a:xfrm>
        </p:spPr>
        <p:txBody>
          <a:bodyPr>
            <a:normAutofit/>
          </a:bodyPr>
          <a:lstStyle/>
          <a:p>
            <a:pPr marL="0" indent="0" algn="just">
              <a:spcBef>
                <a:spcPts val="0"/>
              </a:spcBef>
              <a:buNone/>
            </a:pPr>
            <a:r>
              <a:rPr lang="zh-CN" altLang="en-US" sz="2800" dirty="0"/>
              <a:t>确定主机名后，为了实现远程连接及组网功能，还需要配置网络。</a:t>
            </a:r>
          </a:p>
        </p:txBody>
      </p:sp>
      <p:pic>
        <p:nvPicPr>
          <p:cNvPr id="5" name="图片 4"/>
          <p:cNvPicPr/>
          <p:nvPr/>
        </p:nvPicPr>
        <p:blipFill rotWithShape="1">
          <a:blip r:embed="rId2">
            <a:extLst>
              <a:ext uri="{28A0092B-C50C-407E-A947-70E740481C1C}">
                <a14:useLocalDpi xmlns:a14="http://schemas.microsoft.com/office/drawing/2010/main" val="0"/>
              </a:ext>
            </a:extLst>
          </a:blip>
          <a:srcRect l="20817" t="13605" r="13662" b="10808"/>
          <a:stretch/>
        </p:blipFill>
        <p:spPr>
          <a:xfrm>
            <a:off x="3059832" y="1731640"/>
            <a:ext cx="5783952" cy="4865712"/>
          </a:xfrm>
          <a:prstGeom prst="rect">
            <a:avLst/>
          </a:prstGeom>
        </p:spPr>
      </p:pic>
    </p:spTree>
    <p:extLst>
      <p:ext uri="{BB962C8B-B14F-4D97-AF65-F5344CB8AC3E}">
        <p14:creationId xmlns:p14="http://schemas.microsoft.com/office/powerpoint/2010/main" val="2288215901"/>
      </p:ext>
    </p:extLst>
  </p:cSld>
  <p:clrMapOvr>
    <a:masterClrMapping/>
  </p:clrMapOvr>
  <p:transition spd="med">
    <p:cover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marL="0" indent="0" algn="just">
              <a:spcBef>
                <a:spcPts val="0"/>
              </a:spcBef>
              <a:buNone/>
            </a:pPr>
            <a:r>
              <a:rPr lang="zh-CN" altLang="en-US" sz="2800" dirty="0"/>
              <a:t>（</a:t>
            </a:r>
            <a:r>
              <a:rPr lang="en-US" altLang="zh-CN" sz="2800" dirty="0"/>
              <a:t>9</a:t>
            </a:r>
            <a:r>
              <a:rPr lang="zh-CN" altLang="en-US" sz="2800" dirty="0"/>
              <a:t>）选择所在的时区，并选择与世界标准时间</a:t>
            </a:r>
            <a:r>
              <a:rPr lang="en-US" altLang="zh-CN" sz="2800" dirty="0"/>
              <a:t>UTC</a:t>
            </a:r>
            <a:r>
              <a:rPr lang="zh-CN" altLang="en-US" sz="2800" dirty="0"/>
              <a:t>同步。</a:t>
            </a:r>
          </a:p>
        </p:txBody>
      </p:sp>
      <p:pic>
        <p:nvPicPr>
          <p:cNvPr id="4" name="图片 3"/>
          <p:cNvPicPr/>
          <p:nvPr/>
        </p:nvPicPr>
        <p:blipFill rotWithShape="1">
          <a:blip r:embed="rId2">
            <a:extLst>
              <a:ext uri="{28A0092B-C50C-407E-A947-70E740481C1C}">
                <a14:useLocalDpi xmlns:a14="http://schemas.microsoft.com/office/drawing/2010/main" val="0"/>
              </a:ext>
            </a:extLst>
          </a:blip>
          <a:srcRect l="2546" t="13634" r="32177" b="19926"/>
          <a:stretch/>
        </p:blipFill>
        <p:spPr>
          <a:xfrm>
            <a:off x="2771800" y="1844824"/>
            <a:ext cx="6120680" cy="4941168"/>
          </a:xfrm>
          <a:prstGeom prst="rect">
            <a:avLst/>
          </a:prstGeom>
        </p:spPr>
      </p:pic>
    </p:spTree>
    <p:extLst>
      <p:ext uri="{BB962C8B-B14F-4D97-AF65-F5344CB8AC3E}">
        <p14:creationId xmlns:p14="http://schemas.microsoft.com/office/powerpoint/2010/main" val="3830281260"/>
      </p:ext>
    </p:extLst>
  </p:cSld>
  <p:clrMapOvr>
    <a:masterClrMapping/>
  </p:clrMapOvr>
  <p:transition spd="med">
    <p:cover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marL="0" indent="0" algn="just">
              <a:spcBef>
                <a:spcPts val="0"/>
              </a:spcBef>
              <a:buNone/>
            </a:pPr>
            <a:r>
              <a:rPr lang="zh-CN" altLang="en-US" sz="2800" dirty="0"/>
              <a:t>（</a:t>
            </a:r>
            <a:r>
              <a:rPr lang="en-US" altLang="zh-CN" sz="2800" dirty="0"/>
              <a:t>10</a:t>
            </a:r>
            <a:r>
              <a:rPr lang="zh-CN" altLang="en-US" sz="2800" dirty="0"/>
              <a:t>）设置系统管理员用户，又称根用户</a:t>
            </a:r>
            <a:r>
              <a:rPr lang="en-US" altLang="zh-CN" sz="2800" dirty="0"/>
              <a:t>root</a:t>
            </a:r>
            <a:r>
              <a:rPr lang="zh-CN" altLang="en-US" sz="2800" dirty="0"/>
              <a:t>的密码。要确保密码具有一定的长度和复杂度，否则系统提示密码强度不够（</a:t>
            </a:r>
            <a:r>
              <a:rPr lang="en-US" altLang="zh-CN" sz="2800" dirty="0"/>
              <a:t>Weak Password</a:t>
            </a:r>
            <a:r>
              <a:rPr lang="zh-CN" altLang="en-US" sz="2800" dirty="0"/>
              <a:t>）。</a:t>
            </a:r>
          </a:p>
        </p:txBody>
      </p:sp>
      <p:pic>
        <p:nvPicPr>
          <p:cNvPr id="4" name="图片 3"/>
          <p:cNvPicPr/>
          <p:nvPr/>
        </p:nvPicPr>
        <p:blipFill rotWithShape="1">
          <a:blip r:embed="rId2">
            <a:extLst>
              <a:ext uri="{28A0092B-C50C-407E-A947-70E740481C1C}">
                <a14:useLocalDpi xmlns:a14="http://schemas.microsoft.com/office/drawing/2010/main" val="0"/>
              </a:ext>
            </a:extLst>
          </a:blip>
          <a:srcRect l="2183" t="17485" r="27321" b="37979"/>
          <a:stretch/>
        </p:blipFill>
        <p:spPr>
          <a:xfrm>
            <a:off x="1187624" y="3356992"/>
            <a:ext cx="6859488" cy="3312368"/>
          </a:xfrm>
          <a:prstGeom prst="rect">
            <a:avLst/>
          </a:prstGeom>
        </p:spPr>
      </p:pic>
    </p:spTree>
    <p:extLst>
      <p:ext uri="{BB962C8B-B14F-4D97-AF65-F5344CB8AC3E}">
        <p14:creationId xmlns:p14="http://schemas.microsoft.com/office/powerpoint/2010/main" val="1689854321"/>
      </p:ext>
    </p:extLst>
  </p:cSld>
  <p:clrMapOvr>
    <a:masterClrMapping/>
  </p:clrMapOvr>
  <p:transition spd="med">
    <p:cover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a:p>
        </p:txBody>
      </p:sp>
      <p:sp>
        <p:nvSpPr>
          <p:cNvPr id="3" name="内容占位符 2"/>
          <p:cNvSpPr>
            <a:spLocks noGrp="1"/>
          </p:cNvSpPr>
          <p:nvPr>
            <p:ph idx="1"/>
          </p:nvPr>
        </p:nvSpPr>
        <p:spPr>
          <a:xfrm>
            <a:off x="323528" y="1268760"/>
            <a:ext cx="8229600" cy="4525963"/>
          </a:xfrm>
        </p:spPr>
        <p:txBody>
          <a:bodyPr>
            <a:normAutofit/>
          </a:bodyPr>
          <a:lstStyle/>
          <a:p>
            <a:pPr marL="0" indent="0" algn="just">
              <a:spcBef>
                <a:spcPts val="0"/>
              </a:spcBef>
              <a:buNone/>
            </a:pPr>
            <a:r>
              <a:rPr lang="zh-CN" altLang="en-US" sz="2800" dirty="0"/>
              <a:t>（</a:t>
            </a:r>
            <a:r>
              <a:rPr lang="en-US" altLang="zh-CN" sz="2800" dirty="0"/>
              <a:t>11</a:t>
            </a:r>
            <a:r>
              <a:rPr lang="zh-CN" altLang="en-US" sz="2800" dirty="0"/>
              <a:t>）确定新安装系统使用磁盘的方法，新安装的系统独占用全部的磁盘空间。</a:t>
            </a:r>
          </a:p>
        </p:txBody>
      </p:sp>
      <p:pic>
        <p:nvPicPr>
          <p:cNvPr id="4" name="图片 3"/>
          <p:cNvPicPr/>
          <p:nvPr/>
        </p:nvPicPr>
        <p:blipFill rotWithShape="1">
          <a:blip r:embed="rId2">
            <a:extLst>
              <a:ext uri="{28A0092B-C50C-407E-A947-70E740481C1C}">
                <a14:useLocalDpi xmlns:a14="http://schemas.microsoft.com/office/drawing/2010/main" val="0"/>
              </a:ext>
            </a:extLst>
          </a:blip>
          <a:srcRect l="2166" t="17335" r="15501" b="18666"/>
          <a:stretch/>
        </p:blipFill>
        <p:spPr>
          <a:xfrm>
            <a:off x="899592" y="2276872"/>
            <a:ext cx="7326209" cy="4464496"/>
          </a:xfrm>
          <a:prstGeom prst="rect">
            <a:avLst/>
          </a:prstGeom>
        </p:spPr>
      </p:pic>
    </p:spTree>
    <p:extLst>
      <p:ext uri="{BB962C8B-B14F-4D97-AF65-F5344CB8AC3E}">
        <p14:creationId xmlns:p14="http://schemas.microsoft.com/office/powerpoint/2010/main" val="3770590148"/>
      </p:ext>
    </p:extLst>
  </p:cSld>
  <p:clrMapOvr>
    <a:masterClrMapping/>
  </p:clrMapOvr>
  <p:transition spd="med">
    <p:cover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kern="1200" dirty="0" smtClean="0">
                <a:solidFill>
                  <a:schemeClr val="tx1"/>
                </a:solidFill>
                <a:effectLst/>
                <a:latin typeface="+mj-lt"/>
                <a:ea typeface="+mj-ea"/>
                <a:cs typeface="+mj-cs"/>
              </a:rPr>
              <a:t>4.3.4 </a:t>
            </a:r>
            <a:r>
              <a:rPr lang="zh-CN" altLang="zh-CN" sz="4400" kern="1200" dirty="0" smtClean="0">
                <a:solidFill>
                  <a:schemeClr val="tx1"/>
                </a:solidFill>
                <a:effectLst/>
                <a:latin typeface="+mj-lt"/>
                <a:ea typeface="+mj-ea"/>
                <a:cs typeface="+mj-cs"/>
              </a:rPr>
              <a:t>在新建的虚拟机中安装</a:t>
            </a:r>
            <a:r>
              <a:rPr lang="en-US" altLang="zh-CN" sz="4400" kern="1200" dirty="0" err="1" smtClean="0">
                <a:solidFill>
                  <a:schemeClr val="tx1"/>
                </a:solidFill>
                <a:effectLst/>
                <a:latin typeface="+mj-lt"/>
                <a:ea typeface="+mj-ea"/>
                <a:cs typeface="+mj-cs"/>
              </a:rPr>
              <a:t>CentOS</a:t>
            </a:r>
            <a:endParaRPr lang="zh-CN" altLang="en-US" dirty="0"/>
          </a:p>
        </p:txBody>
      </p:sp>
      <p:sp>
        <p:nvSpPr>
          <p:cNvPr id="3" name="内容占位符 2"/>
          <p:cNvSpPr>
            <a:spLocks noGrp="1"/>
          </p:cNvSpPr>
          <p:nvPr>
            <p:ph idx="1"/>
          </p:nvPr>
        </p:nvSpPr>
        <p:spPr/>
        <p:txBody>
          <a:bodyPr>
            <a:normAutofit/>
          </a:bodyPr>
          <a:lstStyle/>
          <a:p>
            <a:pPr marL="0" indent="0" algn="just">
              <a:spcBef>
                <a:spcPts val="0"/>
              </a:spcBef>
              <a:buNone/>
            </a:pPr>
            <a:r>
              <a:rPr lang="zh-CN" altLang="en-US" sz="2800" dirty="0"/>
              <a:t>（</a:t>
            </a:r>
            <a:r>
              <a:rPr lang="en-US" altLang="zh-CN" sz="2800" dirty="0"/>
              <a:t>12</a:t>
            </a:r>
            <a:r>
              <a:rPr lang="zh-CN" altLang="en-US" sz="2800" dirty="0"/>
              <a:t>）可以为磁盘的分区加上引导密码。系统引导过程中需要输入密码，才可以进入相应的分区。</a:t>
            </a:r>
          </a:p>
        </p:txBody>
      </p:sp>
      <p:pic>
        <p:nvPicPr>
          <p:cNvPr id="4" name="图片 3"/>
          <p:cNvPicPr/>
          <p:nvPr/>
        </p:nvPicPr>
        <p:blipFill rotWithShape="1">
          <a:blip r:embed="rId2" cstate="print">
            <a:extLst>
              <a:ext uri="{28A0092B-C50C-407E-A947-70E740481C1C}">
                <a14:useLocalDpi xmlns:a14="http://schemas.microsoft.com/office/drawing/2010/main" val="0"/>
              </a:ext>
            </a:extLst>
          </a:blip>
          <a:srcRect l="4911" t="27303" r="61998" b="50306"/>
          <a:stretch/>
        </p:blipFill>
        <p:spPr bwMode="auto">
          <a:xfrm>
            <a:off x="1043608" y="3203063"/>
            <a:ext cx="7128792" cy="32502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4352719"/>
      </p:ext>
    </p:extLst>
  </p:cSld>
  <p:clrMapOvr>
    <a:masterClrMapping/>
  </p:clrMapOvr>
  <p:transition spd="med">
    <p:cover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4.1 </a:t>
            </a:r>
            <a:r>
              <a:rPr lang="zh-CN" altLang="en-US" dirty="0"/>
              <a:t>系统安装部署方式</a:t>
            </a:r>
            <a:r>
              <a:rPr lang="zh-CN" altLang="en-US" dirty="0" smtClean="0"/>
              <a:t>选择</a:t>
            </a:r>
          </a:p>
        </p:txBody>
      </p:sp>
      <p:sp>
        <p:nvSpPr>
          <p:cNvPr id="3" name="内容占位符 2"/>
          <p:cNvSpPr>
            <a:spLocks noGrp="1"/>
          </p:cNvSpPr>
          <p:nvPr>
            <p:ph idx="1"/>
          </p:nvPr>
        </p:nvSpPr>
        <p:spPr/>
        <p:txBody>
          <a:bodyPr>
            <a:normAutofit/>
          </a:bodyPr>
          <a:lstStyle/>
          <a:p>
            <a:pPr marL="0" indent="720000" algn="just">
              <a:lnSpc>
                <a:spcPct val="150000"/>
              </a:lnSpc>
              <a:spcBef>
                <a:spcPts val="0"/>
              </a:spcBef>
              <a:buNone/>
            </a:pPr>
            <a:r>
              <a:rPr lang="zh-CN" altLang="en-US" sz="2800" dirty="0"/>
              <a:t>在一台计算机中安装部署一个还是多个操作系统，决定了在使用过程中是独立引导还是多重引导。确定了安装部署方式后，在</a:t>
            </a:r>
            <a:r>
              <a:rPr lang="en-US" altLang="zh-CN" sz="2800" dirty="0"/>
              <a:t>LINUX</a:t>
            </a:r>
            <a:r>
              <a:rPr lang="zh-CN" altLang="en-US" sz="2800" dirty="0"/>
              <a:t>操作系统安装过程中，用户可以选光盘、</a:t>
            </a:r>
            <a:r>
              <a:rPr lang="en-US" altLang="zh-CN" sz="2800" dirty="0"/>
              <a:t>U</a:t>
            </a:r>
            <a:r>
              <a:rPr lang="zh-CN" altLang="en-US" sz="2800" dirty="0"/>
              <a:t>盘、硬盘、网络等作为操作系统的安装来源。</a:t>
            </a:r>
          </a:p>
        </p:txBody>
      </p:sp>
    </p:spTree>
    <p:extLst>
      <p:ext uri="{BB962C8B-B14F-4D97-AF65-F5344CB8AC3E}">
        <p14:creationId xmlns:p14="http://schemas.microsoft.com/office/powerpoint/2010/main" val="323204635"/>
      </p:ext>
    </p:extLst>
  </p:cSld>
  <p:clrMapOvr>
    <a:masterClrMapping/>
  </p:clrMapOvr>
  <p:transition spd="med">
    <p:cover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4.3.4 </a:t>
            </a:r>
            <a:r>
              <a:rPr lang="zh-CN" altLang="zh-CN" dirty="0"/>
              <a:t>在</a:t>
            </a:r>
            <a:r>
              <a:rPr lang="zh-CN" altLang="zh-CN" dirty="0"/>
              <a:t>新建</a:t>
            </a:r>
            <a:r>
              <a:rPr lang="zh-CN" altLang="zh-CN" dirty="0"/>
              <a:t>的虚拟机中安装</a:t>
            </a:r>
            <a:r>
              <a:rPr lang="en-US" altLang="zh-CN" dirty="0" err="1"/>
              <a:t>CentOS</a:t>
            </a:r>
            <a:endParaRPr lang="zh-CN" altLang="en-US" dirty="0"/>
          </a:p>
        </p:txBody>
      </p:sp>
      <p:sp>
        <p:nvSpPr>
          <p:cNvPr id="3" name="内容占位符 2"/>
          <p:cNvSpPr>
            <a:spLocks noGrp="1"/>
          </p:cNvSpPr>
          <p:nvPr>
            <p:ph idx="1"/>
          </p:nvPr>
        </p:nvSpPr>
        <p:spPr/>
        <p:txBody>
          <a:bodyPr>
            <a:normAutofit/>
          </a:bodyPr>
          <a:lstStyle/>
          <a:p>
            <a:pPr marL="0" indent="0" algn="just">
              <a:spcBef>
                <a:spcPts val="0"/>
              </a:spcBef>
              <a:buNone/>
            </a:pPr>
            <a:r>
              <a:rPr lang="zh-CN" altLang="en-US" sz="2800" dirty="0"/>
              <a:t>（</a:t>
            </a:r>
            <a:r>
              <a:rPr lang="en-US" altLang="zh-CN" sz="2800" dirty="0"/>
              <a:t>13</a:t>
            </a:r>
            <a:r>
              <a:rPr lang="zh-CN" altLang="en-US" sz="2800" dirty="0"/>
              <a:t>）将上述配置选择信息写入到磁盘，并不可更改。</a:t>
            </a:r>
          </a:p>
        </p:txBody>
      </p:sp>
      <p:pic>
        <p:nvPicPr>
          <p:cNvPr id="4" name="图片 3"/>
          <p:cNvPicPr/>
          <p:nvPr/>
        </p:nvPicPr>
        <p:blipFill rotWithShape="1">
          <a:blip r:embed="rId2">
            <a:extLst>
              <a:ext uri="{28A0092B-C50C-407E-A947-70E740481C1C}">
                <a14:useLocalDpi xmlns:a14="http://schemas.microsoft.com/office/drawing/2010/main" val="0"/>
              </a:ext>
            </a:extLst>
          </a:blip>
          <a:srcRect l="27596" t="33305" r="27847" b="46323"/>
          <a:stretch/>
        </p:blipFill>
        <p:spPr>
          <a:xfrm>
            <a:off x="1205920" y="2980576"/>
            <a:ext cx="6778312" cy="2468096"/>
          </a:xfrm>
          <a:prstGeom prst="rect">
            <a:avLst/>
          </a:prstGeom>
        </p:spPr>
      </p:pic>
    </p:spTree>
    <p:extLst>
      <p:ext uri="{BB962C8B-B14F-4D97-AF65-F5344CB8AC3E}">
        <p14:creationId xmlns:p14="http://schemas.microsoft.com/office/powerpoint/2010/main" val="355918118"/>
      </p:ext>
    </p:extLst>
  </p:cSld>
  <p:clrMapOvr>
    <a:masterClrMapping/>
  </p:clrMapOvr>
  <p:transition spd="med">
    <p:cover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4.3.4 </a:t>
            </a:r>
            <a:r>
              <a:rPr lang="zh-CN" altLang="zh-CN" dirty="0"/>
              <a:t>在新建的虚拟机中安装</a:t>
            </a:r>
            <a:r>
              <a:rPr lang="en-US" altLang="zh-CN" dirty="0" err="1"/>
              <a:t>CentOS</a:t>
            </a:r>
            <a:endParaRPr lang="zh-CN" altLang="en-US" dirty="0"/>
          </a:p>
        </p:txBody>
      </p:sp>
      <p:sp>
        <p:nvSpPr>
          <p:cNvPr id="3" name="内容占位符 2"/>
          <p:cNvSpPr>
            <a:spLocks noGrp="1"/>
          </p:cNvSpPr>
          <p:nvPr>
            <p:ph idx="1"/>
          </p:nvPr>
        </p:nvSpPr>
        <p:spPr>
          <a:xfrm>
            <a:off x="323528" y="1196752"/>
            <a:ext cx="8433008" cy="4525963"/>
          </a:xfrm>
        </p:spPr>
        <p:txBody>
          <a:bodyPr>
            <a:normAutofit/>
          </a:bodyPr>
          <a:lstStyle/>
          <a:p>
            <a:pPr marL="0" indent="0" algn="just">
              <a:spcBef>
                <a:spcPts val="0"/>
              </a:spcBef>
              <a:buNone/>
            </a:pPr>
            <a:r>
              <a:rPr lang="zh-CN" altLang="en-US" sz="2800" dirty="0"/>
              <a:t>（</a:t>
            </a:r>
            <a:r>
              <a:rPr lang="en-US" altLang="zh-CN" sz="2800" dirty="0"/>
              <a:t>14</a:t>
            </a:r>
            <a:r>
              <a:rPr lang="zh-CN" altLang="en-US" sz="2800" dirty="0"/>
              <a:t>）根据用途选择所需要安装的组件。安装的组件越多，安装所占的磁盘空间越大，安装过程时间越长。建议初学者安装全部组件。</a:t>
            </a:r>
          </a:p>
        </p:txBody>
      </p:sp>
      <p:pic>
        <p:nvPicPr>
          <p:cNvPr id="4" name="图片 3"/>
          <p:cNvPicPr/>
          <p:nvPr/>
        </p:nvPicPr>
        <p:blipFill rotWithShape="1">
          <a:blip r:embed="rId2">
            <a:extLst>
              <a:ext uri="{28A0092B-C50C-407E-A947-70E740481C1C}">
                <a14:useLocalDpi xmlns:a14="http://schemas.microsoft.com/office/drawing/2010/main" val="0"/>
              </a:ext>
            </a:extLst>
          </a:blip>
          <a:srcRect l="3000" t="19295" r="3167" b="20867"/>
          <a:stretch/>
        </p:blipFill>
        <p:spPr>
          <a:xfrm>
            <a:off x="312360" y="2590800"/>
            <a:ext cx="8580120" cy="4206240"/>
          </a:xfrm>
          <a:prstGeom prst="rect">
            <a:avLst/>
          </a:prstGeom>
        </p:spPr>
      </p:pic>
    </p:spTree>
    <p:extLst>
      <p:ext uri="{BB962C8B-B14F-4D97-AF65-F5344CB8AC3E}">
        <p14:creationId xmlns:p14="http://schemas.microsoft.com/office/powerpoint/2010/main" val="2287288289"/>
      </p:ext>
    </p:extLst>
  </p:cSld>
  <p:clrMapOvr>
    <a:masterClrMapping/>
  </p:clrMapOvr>
  <p:transition spd="med">
    <p:cover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4.3.4 </a:t>
            </a:r>
            <a:r>
              <a:rPr lang="zh-CN" altLang="zh-CN" dirty="0"/>
              <a:t>在新建的虚拟机中安装</a:t>
            </a:r>
            <a:r>
              <a:rPr lang="en-US" altLang="zh-CN" dirty="0" err="1"/>
              <a:t>CentOS</a:t>
            </a:r>
            <a:endParaRPr lang="zh-CN" altLang="en-US" dirty="0"/>
          </a:p>
        </p:txBody>
      </p:sp>
      <p:sp>
        <p:nvSpPr>
          <p:cNvPr id="3" name="内容占位符 2"/>
          <p:cNvSpPr>
            <a:spLocks noGrp="1"/>
          </p:cNvSpPr>
          <p:nvPr>
            <p:ph idx="1"/>
          </p:nvPr>
        </p:nvSpPr>
        <p:spPr>
          <a:xfrm>
            <a:off x="457200" y="1268760"/>
            <a:ext cx="8229600" cy="4525963"/>
          </a:xfrm>
        </p:spPr>
        <p:txBody>
          <a:bodyPr>
            <a:normAutofit/>
          </a:bodyPr>
          <a:lstStyle/>
          <a:p>
            <a:pPr marL="0" indent="0" algn="just">
              <a:spcBef>
                <a:spcPts val="0"/>
              </a:spcBef>
              <a:buNone/>
            </a:pPr>
            <a:r>
              <a:rPr lang="zh-CN" altLang="en-US" sz="2800" dirty="0"/>
              <a:t>（</a:t>
            </a:r>
            <a:r>
              <a:rPr lang="en-US" altLang="zh-CN" sz="2800" dirty="0"/>
              <a:t>15</a:t>
            </a:r>
            <a:r>
              <a:rPr lang="zh-CN" altLang="en-US" sz="2800" dirty="0"/>
              <a:t>）选择系统支持的语言包。为了能够识别中文，选择中文语言包。</a:t>
            </a:r>
          </a:p>
        </p:txBody>
      </p:sp>
      <p:pic>
        <p:nvPicPr>
          <p:cNvPr id="4" name="图片 3"/>
          <p:cNvPicPr/>
          <p:nvPr/>
        </p:nvPicPr>
        <p:blipFill rotWithShape="1">
          <a:blip r:embed="rId2">
            <a:extLst>
              <a:ext uri="{28A0092B-C50C-407E-A947-70E740481C1C}">
                <a14:useLocalDpi xmlns:a14="http://schemas.microsoft.com/office/drawing/2010/main" val="0"/>
              </a:ext>
            </a:extLst>
          </a:blip>
          <a:srcRect l="5167" t="20486" r="5000" b="22343"/>
          <a:stretch/>
        </p:blipFill>
        <p:spPr>
          <a:xfrm>
            <a:off x="472440" y="2276872"/>
            <a:ext cx="8348032" cy="4551393"/>
          </a:xfrm>
          <a:prstGeom prst="rect">
            <a:avLst/>
          </a:prstGeom>
        </p:spPr>
      </p:pic>
    </p:spTree>
    <p:extLst>
      <p:ext uri="{BB962C8B-B14F-4D97-AF65-F5344CB8AC3E}">
        <p14:creationId xmlns:p14="http://schemas.microsoft.com/office/powerpoint/2010/main" val="1629207515"/>
      </p:ext>
    </p:extLst>
  </p:cSld>
  <p:clrMapOvr>
    <a:masterClrMapping/>
  </p:clrMapOvr>
  <p:transition spd="med">
    <p:cover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4.3.4 </a:t>
            </a:r>
            <a:r>
              <a:rPr lang="zh-CN" altLang="zh-CN" dirty="0"/>
              <a:t>在新建的虚拟机中安装</a:t>
            </a:r>
            <a:r>
              <a:rPr lang="en-US" altLang="zh-CN" dirty="0" err="1"/>
              <a:t>CentOS</a:t>
            </a:r>
            <a:endParaRPr lang="zh-CN" altLang="en-US" dirty="0"/>
          </a:p>
        </p:txBody>
      </p:sp>
      <p:sp>
        <p:nvSpPr>
          <p:cNvPr id="3" name="内容占位符 2"/>
          <p:cNvSpPr>
            <a:spLocks noGrp="1"/>
          </p:cNvSpPr>
          <p:nvPr>
            <p:ph idx="1"/>
          </p:nvPr>
        </p:nvSpPr>
        <p:spPr/>
        <p:txBody>
          <a:bodyPr>
            <a:normAutofit/>
          </a:bodyPr>
          <a:lstStyle/>
          <a:p>
            <a:pPr marL="0" indent="0" algn="just">
              <a:spcBef>
                <a:spcPts val="0"/>
              </a:spcBef>
              <a:buNone/>
            </a:pPr>
            <a:r>
              <a:rPr lang="zh-CN" altLang="en-US" sz="2800" dirty="0"/>
              <a:t>（</a:t>
            </a:r>
            <a:r>
              <a:rPr lang="en-US" altLang="zh-CN" sz="2800" dirty="0"/>
              <a:t>16</a:t>
            </a:r>
            <a:r>
              <a:rPr lang="zh-CN" altLang="en-US" sz="2800" dirty="0"/>
              <a:t>）完成上述选择后，系统开始按照用户选择的组件进行安装。完成后安装程序给出安装成功的提示。</a:t>
            </a:r>
          </a:p>
        </p:txBody>
      </p:sp>
      <p:pic>
        <p:nvPicPr>
          <p:cNvPr id="4" name="图片 3"/>
          <p:cNvPicPr/>
          <p:nvPr/>
        </p:nvPicPr>
        <p:blipFill rotWithShape="1">
          <a:blip r:embed="rId2">
            <a:extLst>
              <a:ext uri="{28A0092B-C50C-407E-A947-70E740481C1C}">
                <a14:useLocalDpi xmlns:a14="http://schemas.microsoft.com/office/drawing/2010/main" val="0"/>
              </a:ext>
            </a:extLst>
          </a:blip>
          <a:srcRect l="7050" t="37111" r="2131" b="12000"/>
          <a:stretch/>
        </p:blipFill>
        <p:spPr>
          <a:xfrm>
            <a:off x="377512" y="3212976"/>
            <a:ext cx="8442960" cy="3489960"/>
          </a:xfrm>
          <a:prstGeom prst="rect">
            <a:avLst/>
          </a:prstGeom>
        </p:spPr>
      </p:pic>
    </p:spTree>
    <p:extLst>
      <p:ext uri="{BB962C8B-B14F-4D97-AF65-F5344CB8AC3E}">
        <p14:creationId xmlns:p14="http://schemas.microsoft.com/office/powerpoint/2010/main" val="542571982"/>
      </p:ext>
    </p:extLst>
  </p:cSld>
  <p:clrMapOvr>
    <a:masterClrMapping/>
  </p:clrMapOvr>
  <p:transition spd="med">
    <p:cover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4.3.4 </a:t>
            </a:r>
            <a:r>
              <a:rPr lang="zh-CN" altLang="zh-CN" dirty="0"/>
              <a:t>在新建的虚拟机中安装</a:t>
            </a:r>
            <a:r>
              <a:rPr lang="en-US" altLang="zh-CN" dirty="0" err="1"/>
              <a:t>CentOS</a:t>
            </a:r>
            <a:endParaRPr lang="zh-CN" altLang="en-US" dirty="0"/>
          </a:p>
        </p:txBody>
      </p:sp>
      <p:sp>
        <p:nvSpPr>
          <p:cNvPr id="3" name="内容占位符 2"/>
          <p:cNvSpPr>
            <a:spLocks noGrp="1"/>
          </p:cNvSpPr>
          <p:nvPr>
            <p:ph idx="1"/>
          </p:nvPr>
        </p:nvSpPr>
        <p:spPr/>
        <p:txBody>
          <a:bodyPr>
            <a:normAutofit/>
          </a:bodyPr>
          <a:lstStyle/>
          <a:p>
            <a:pPr marL="0" indent="0" algn="just">
              <a:spcBef>
                <a:spcPts val="0"/>
              </a:spcBef>
              <a:buNone/>
            </a:pPr>
            <a:r>
              <a:rPr lang="zh-CN" altLang="en-US" sz="2800" dirty="0"/>
              <a:t>点击重启（</a:t>
            </a:r>
            <a:r>
              <a:rPr lang="en-US" altLang="zh-CN" sz="2800" dirty="0"/>
              <a:t>Reboot</a:t>
            </a:r>
            <a:r>
              <a:rPr lang="zh-CN" altLang="en-US" sz="2800" dirty="0"/>
              <a:t>），系统进行第一次引导时，需要简单配置，然后等待用户登录。</a:t>
            </a:r>
          </a:p>
        </p:txBody>
      </p:sp>
    </p:spTree>
    <p:extLst>
      <p:ext uri="{BB962C8B-B14F-4D97-AF65-F5344CB8AC3E}">
        <p14:creationId xmlns:p14="http://schemas.microsoft.com/office/powerpoint/2010/main" val="605845309"/>
      </p:ext>
    </p:extLst>
  </p:cSld>
  <p:clrMapOvr>
    <a:masterClrMapping/>
  </p:clrMapOvr>
  <p:transition spd="med">
    <p:cover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4.4 </a:t>
            </a:r>
            <a:r>
              <a:rPr lang="zh-CN" altLang="en-US" dirty="0" smtClean="0"/>
              <a:t>登陆</a:t>
            </a:r>
            <a:r>
              <a:rPr lang="en-US" altLang="zh-CN" dirty="0" err="1" smtClean="0"/>
              <a:t>CentOS</a:t>
            </a:r>
            <a:endParaRPr lang="zh-CN" altLang="en-US" dirty="0"/>
          </a:p>
        </p:txBody>
      </p:sp>
      <p:sp>
        <p:nvSpPr>
          <p:cNvPr id="3" name="内容占位符 2"/>
          <p:cNvSpPr>
            <a:spLocks noGrp="1"/>
          </p:cNvSpPr>
          <p:nvPr>
            <p:ph idx="1"/>
          </p:nvPr>
        </p:nvSpPr>
        <p:spPr/>
        <p:txBody>
          <a:bodyPr>
            <a:normAutofit/>
          </a:bodyPr>
          <a:lstStyle/>
          <a:p>
            <a:pPr marL="0" indent="720000" algn="just">
              <a:spcBef>
                <a:spcPts val="0"/>
              </a:spcBef>
              <a:buNone/>
            </a:pPr>
            <a:r>
              <a:rPr lang="zh-CN" altLang="en-US" sz="2800" dirty="0"/>
              <a:t>完成</a:t>
            </a:r>
            <a:r>
              <a:rPr lang="en-US" altLang="zh-CN" sz="2800" dirty="0" err="1"/>
              <a:t>CentOS</a:t>
            </a:r>
            <a:r>
              <a:rPr lang="zh-CN" altLang="en-US" sz="2800" dirty="0"/>
              <a:t>的安装后，在正式使用前，需要以根用户身份登陆</a:t>
            </a:r>
            <a:r>
              <a:rPr lang="en-US" altLang="zh-CN" sz="2800" dirty="0" err="1"/>
              <a:t>CentOS</a:t>
            </a:r>
            <a:r>
              <a:rPr lang="zh-CN" altLang="en-US" sz="2800" dirty="0"/>
              <a:t>并进行初始化设置。登陆</a:t>
            </a:r>
            <a:r>
              <a:rPr lang="en-US" altLang="zh-CN" sz="2800" dirty="0" err="1"/>
              <a:t>CentOS</a:t>
            </a:r>
            <a:r>
              <a:rPr lang="zh-CN" altLang="en-US" sz="2800" dirty="0"/>
              <a:t>方式主要有本机登陆和远程连接两种方式。</a:t>
            </a:r>
          </a:p>
        </p:txBody>
      </p:sp>
    </p:spTree>
    <p:extLst>
      <p:ext uri="{BB962C8B-B14F-4D97-AF65-F5344CB8AC3E}">
        <p14:creationId xmlns:p14="http://schemas.microsoft.com/office/powerpoint/2010/main" val="3535422380"/>
      </p:ext>
    </p:extLst>
  </p:cSld>
  <p:clrMapOvr>
    <a:masterClrMapping/>
  </p:clrMapOvr>
  <p:transition spd="med">
    <p:cover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4.4.1 </a:t>
            </a:r>
            <a:r>
              <a:rPr lang="zh-CN" altLang="en-US" dirty="0" smtClean="0"/>
              <a:t>本机登陆</a:t>
            </a:r>
            <a:r>
              <a:rPr lang="en-US" altLang="zh-CN" dirty="0" err="1" smtClean="0"/>
              <a:t>CentOS</a:t>
            </a:r>
            <a:endParaRPr lang="zh-CN" altLang="en-US" dirty="0"/>
          </a:p>
        </p:txBody>
      </p:sp>
      <p:sp>
        <p:nvSpPr>
          <p:cNvPr id="3" name="内容占位符 2"/>
          <p:cNvSpPr>
            <a:spLocks noGrp="1"/>
          </p:cNvSpPr>
          <p:nvPr>
            <p:ph idx="1"/>
          </p:nvPr>
        </p:nvSpPr>
        <p:spPr>
          <a:xfrm>
            <a:off x="395536" y="1556792"/>
            <a:ext cx="8229600" cy="4525963"/>
          </a:xfrm>
        </p:spPr>
        <p:txBody>
          <a:bodyPr>
            <a:normAutofit/>
          </a:bodyPr>
          <a:lstStyle/>
          <a:p>
            <a:pPr marL="0" indent="720000" algn="just">
              <a:spcBef>
                <a:spcPts val="0"/>
              </a:spcBef>
              <a:buNone/>
            </a:pPr>
            <a:r>
              <a:rPr lang="en-US" altLang="zh-CN" sz="2800" dirty="0" err="1"/>
              <a:t>CentOS</a:t>
            </a:r>
            <a:r>
              <a:rPr lang="zh-CN" altLang="en-US" sz="2800" dirty="0"/>
              <a:t>安装完成后，默认系统重新启动将进入图形界面等待用户从本机登陆并进行管理操作。</a:t>
            </a:r>
            <a:endParaRPr lang="en-US" altLang="zh-CN" sz="2800" dirty="0"/>
          </a:p>
          <a:p>
            <a:pPr marL="0" indent="720000" algn="just">
              <a:spcBef>
                <a:spcPts val="0"/>
              </a:spcBef>
              <a:buNone/>
            </a:pPr>
            <a:r>
              <a:rPr lang="zh-CN" altLang="en-US" sz="2800" dirty="0"/>
              <a:t>如果安装时没选择安装图形界面或者计算机显卡没有被</a:t>
            </a:r>
            <a:r>
              <a:rPr lang="en-US" altLang="zh-CN" sz="2800" dirty="0" err="1"/>
              <a:t>CentOS</a:t>
            </a:r>
            <a:r>
              <a:rPr lang="zh-CN" altLang="en-US" sz="2800" dirty="0"/>
              <a:t>支持，系统启动后将进入文本界面等待用户从本机登陆。</a:t>
            </a:r>
          </a:p>
        </p:txBody>
      </p:sp>
      <p:pic>
        <p:nvPicPr>
          <p:cNvPr id="4" name="图片 3"/>
          <p:cNvPicPr/>
          <p:nvPr/>
        </p:nvPicPr>
        <p:blipFill rotWithShape="1">
          <a:blip r:embed="rId2">
            <a:extLst>
              <a:ext uri="{28A0092B-C50C-407E-A947-70E740481C1C}">
                <a14:useLocalDpi xmlns:a14="http://schemas.microsoft.com/office/drawing/2010/main" val="0"/>
              </a:ext>
            </a:extLst>
          </a:blip>
          <a:srcRect r="13452"/>
          <a:stretch/>
        </p:blipFill>
        <p:spPr bwMode="auto">
          <a:xfrm>
            <a:off x="1691680" y="4725144"/>
            <a:ext cx="5832648" cy="18722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8180263"/>
      </p:ext>
    </p:extLst>
  </p:cSld>
  <p:clrMapOvr>
    <a:masterClrMapping/>
  </p:clrMapOvr>
  <p:transition spd="med">
    <p:cover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4.4.2 </a:t>
            </a:r>
            <a:r>
              <a:rPr lang="zh-CN" altLang="en-US" dirty="0" smtClean="0"/>
              <a:t>远程连接</a:t>
            </a:r>
            <a:r>
              <a:rPr lang="en-US" altLang="zh-CN" dirty="0" err="1" smtClean="0"/>
              <a:t>CentOS</a:t>
            </a:r>
            <a:endParaRPr lang="zh-CN" altLang="en-US" dirty="0" smtClean="0"/>
          </a:p>
        </p:txBody>
      </p:sp>
      <p:sp>
        <p:nvSpPr>
          <p:cNvPr id="3" name="内容占位符 2"/>
          <p:cNvSpPr>
            <a:spLocks noGrp="1"/>
          </p:cNvSpPr>
          <p:nvPr>
            <p:ph idx="1"/>
          </p:nvPr>
        </p:nvSpPr>
        <p:spPr/>
        <p:txBody>
          <a:bodyPr>
            <a:normAutofit/>
          </a:bodyPr>
          <a:lstStyle/>
          <a:p>
            <a:pPr marL="0" indent="720000" algn="just">
              <a:spcBef>
                <a:spcPts val="0"/>
              </a:spcBef>
              <a:buNone/>
            </a:pPr>
            <a:r>
              <a:rPr lang="zh-CN" altLang="en-US" sz="2800" dirty="0"/>
              <a:t>从本机登陆可能对服务器等关键应用带来危害，特别当安装好</a:t>
            </a:r>
            <a:r>
              <a:rPr lang="en-US" altLang="zh-CN" sz="2800" dirty="0" err="1"/>
              <a:t>CentOS</a:t>
            </a:r>
            <a:r>
              <a:rPr lang="zh-CN" altLang="en-US" sz="2800" dirty="0"/>
              <a:t>的计算机不在附近时，可利用远程连接工具通过网络连接到装好</a:t>
            </a:r>
            <a:r>
              <a:rPr lang="en-US" altLang="zh-CN" sz="2800" dirty="0" err="1"/>
              <a:t>CentOS</a:t>
            </a:r>
            <a:r>
              <a:rPr lang="zh-CN" altLang="en-US" sz="2800" dirty="0"/>
              <a:t>的计算机，就向在本机登陆一样完成管理和配置工作。这是网管常用的方式。</a:t>
            </a:r>
            <a:endParaRPr lang="en-US" altLang="zh-CN" sz="2800" dirty="0"/>
          </a:p>
          <a:p>
            <a:pPr marL="0" indent="720000" algn="just">
              <a:spcBef>
                <a:spcPts val="0"/>
              </a:spcBef>
              <a:buNone/>
            </a:pPr>
            <a:r>
              <a:rPr lang="zh-CN" altLang="zh-CN" sz="2800" dirty="0"/>
              <a:t>常用的远程连接工具主要是基于文本界面的</a:t>
            </a:r>
            <a:r>
              <a:rPr lang="en-US" altLang="zh-CN" sz="2800" dirty="0"/>
              <a:t>PUTTY</a:t>
            </a:r>
            <a:r>
              <a:rPr lang="zh-CN" altLang="zh-CN" sz="2800" dirty="0"/>
              <a:t>、</a:t>
            </a:r>
            <a:r>
              <a:rPr lang="en-US" altLang="zh-CN" sz="2800" dirty="0"/>
              <a:t>SSH Client</a:t>
            </a:r>
            <a:r>
              <a:rPr lang="zh-CN" altLang="zh-CN" sz="2800" dirty="0"/>
              <a:t>，</a:t>
            </a:r>
            <a:r>
              <a:rPr lang="en-US" altLang="zh-CN" sz="2800" dirty="0"/>
              <a:t>Secret CRT</a:t>
            </a:r>
            <a:r>
              <a:rPr lang="zh-CN" altLang="zh-CN" sz="2800" dirty="0"/>
              <a:t>等。</a:t>
            </a:r>
            <a:endParaRPr lang="zh-CN" altLang="en-US" sz="2800" dirty="0"/>
          </a:p>
        </p:txBody>
      </p:sp>
    </p:spTree>
    <p:extLst>
      <p:ext uri="{BB962C8B-B14F-4D97-AF65-F5344CB8AC3E}">
        <p14:creationId xmlns:p14="http://schemas.microsoft.com/office/powerpoint/2010/main" val="1884166983"/>
      </p:ext>
    </p:extLst>
  </p:cSld>
  <p:clrMapOvr>
    <a:masterClrMapping/>
  </p:clrMapOvr>
  <p:transition spd="med">
    <p:cover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4.4.2 </a:t>
            </a:r>
            <a:r>
              <a:rPr lang="zh-CN" altLang="en-US" dirty="0" smtClean="0"/>
              <a:t>远程连接</a:t>
            </a:r>
            <a:r>
              <a:rPr lang="en-US" altLang="zh-CN" dirty="0" err="1" smtClean="0"/>
              <a:t>CentOS</a:t>
            </a:r>
            <a:endParaRPr lang="zh-CN" altLang="en-US" dirty="0" smtClean="0"/>
          </a:p>
        </p:txBody>
      </p:sp>
      <p:sp>
        <p:nvSpPr>
          <p:cNvPr id="3" name="内容占位符 2"/>
          <p:cNvSpPr>
            <a:spLocks noGrp="1"/>
          </p:cNvSpPr>
          <p:nvPr>
            <p:ph idx="1"/>
          </p:nvPr>
        </p:nvSpPr>
        <p:spPr/>
        <p:txBody>
          <a:bodyPr>
            <a:normAutofit/>
          </a:bodyPr>
          <a:lstStyle/>
          <a:p>
            <a:pPr marL="0" indent="720000" algn="just">
              <a:spcBef>
                <a:spcPts val="0"/>
              </a:spcBef>
              <a:buNone/>
            </a:pPr>
            <a:r>
              <a:rPr lang="zh-CN" altLang="en-US" sz="2800" dirty="0"/>
              <a:t>利用</a:t>
            </a:r>
            <a:r>
              <a:rPr lang="en-US" altLang="zh-CN" sz="2800" dirty="0"/>
              <a:t>PUTTY</a:t>
            </a:r>
            <a:r>
              <a:rPr lang="zh-CN" altLang="en-US" sz="2800" dirty="0"/>
              <a:t>远程连接</a:t>
            </a:r>
            <a:r>
              <a:rPr lang="en-US" altLang="zh-CN" sz="2800" dirty="0" err="1"/>
              <a:t>CentOS</a:t>
            </a:r>
            <a:r>
              <a:rPr lang="zh-CN" altLang="en-US" sz="2800" dirty="0"/>
              <a:t>的过程</a:t>
            </a:r>
            <a:endParaRPr lang="en-US" altLang="zh-CN" sz="2800" dirty="0"/>
          </a:p>
        </p:txBody>
      </p:sp>
      <p:pic>
        <p:nvPicPr>
          <p:cNvPr id="1025" name="图片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636911"/>
            <a:ext cx="6768752" cy="238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166983"/>
      </p:ext>
    </p:extLst>
  </p:cSld>
  <p:clrMapOvr>
    <a:masterClrMapping/>
  </p:clrMapOvr>
  <p:transition spd="med">
    <p:cover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4.4.2 </a:t>
            </a:r>
            <a:r>
              <a:rPr lang="zh-CN" altLang="en-US" dirty="0"/>
              <a:t>远程连接</a:t>
            </a:r>
            <a:r>
              <a:rPr lang="en-US" altLang="zh-CN" dirty="0" err="1" smtClean="0"/>
              <a:t>CentOS</a:t>
            </a:r>
            <a:endParaRPr lang="zh-CN" altLang="en-US" dirty="0"/>
          </a:p>
        </p:txBody>
      </p:sp>
      <p:pic>
        <p:nvPicPr>
          <p:cNvPr id="4" name="内容占位符 3"/>
          <p:cNvPicPr>
            <a:picLocks noGrp="1"/>
          </p:cNvPicPr>
          <p:nvPr>
            <p:ph idx="1"/>
          </p:nvPr>
        </p:nvPicPr>
        <p:blipFill>
          <a:blip r:embed="rId2"/>
          <a:stretch>
            <a:fillRect/>
          </a:stretch>
        </p:blipFill>
        <p:spPr>
          <a:xfrm>
            <a:off x="900113" y="1847184"/>
            <a:ext cx="7343775" cy="4027231"/>
          </a:xfrm>
          <a:prstGeom prst="rect">
            <a:avLst/>
          </a:prstGeom>
        </p:spPr>
      </p:pic>
      <p:sp>
        <p:nvSpPr>
          <p:cNvPr id="6" name="内容占位符 2"/>
          <p:cNvSpPr txBox="1">
            <a:spLocks/>
          </p:cNvSpPr>
          <p:nvPr/>
        </p:nvSpPr>
        <p:spPr>
          <a:xfrm>
            <a:off x="488032" y="1484784"/>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720000" algn="just">
              <a:spcBef>
                <a:spcPts val="0"/>
              </a:spcBef>
              <a:buNone/>
            </a:pPr>
            <a:r>
              <a:rPr lang="zh-CN" altLang="en-US" sz="2800" dirty="0"/>
              <a:t>利用</a:t>
            </a:r>
            <a:r>
              <a:rPr lang="en-US" altLang="zh-CN" sz="2800" dirty="0"/>
              <a:t>PUTTY</a:t>
            </a:r>
            <a:r>
              <a:rPr lang="zh-CN" altLang="en-US" sz="2800" dirty="0"/>
              <a:t>远程连接</a:t>
            </a:r>
            <a:r>
              <a:rPr lang="en-US" altLang="zh-CN" sz="2800" dirty="0" err="1"/>
              <a:t>CentOS</a:t>
            </a:r>
            <a:r>
              <a:rPr lang="zh-CN" altLang="zh-CN" sz="2800" dirty="0"/>
              <a:t>，连接成功的文本界面</a:t>
            </a:r>
            <a:endParaRPr lang="zh-CN" altLang="en-US" sz="2800" dirty="0"/>
          </a:p>
          <a:p>
            <a:pPr marL="0" indent="0">
              <a:buFont typeface="Arial" pitchFamily="34" charset="0"/>
              <a:buNone/>
            </a:pPr>
            <a:endParaRPr lang="en-US" altLang="zh-CN" dirty="0" smtClean="0"/>
          </a:p>
        </p:txBody>
      </p:sp>
    </p:spTree>
    <p:extLst>
      <p:ext uri="{BB962C8B-B14F-4D97-AF65-F5344CB8AC3E}">
        <p14:creationId xmlns:p14="http://schemas.microsoft.com/office/powerpoint/2010/main" val="1582334203"/>
      </p:ext>
    </p:extLst>
  </p:cSld>
  <p:clrMapOvr>
    <a:masterClrMapping/>
  </p:clrMapOvr>
  <p:transition spd="med">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algn="ctr" defTabSz="914400" rtl="0" eaLnBrk="1" fontAlgn="auto" latinLnBrk="0" hangingPunct="1">
              <a:lnSpc>
                <a:spcPct val="100000"/>
              </a:lnSpc>
              <a:spcBef>
                <a:spcPct val="0"/>
              </a:spcBef>
              <a:spcAft>
                <a:spcPts val="0"/>
              </a:spcAft>
              <a:buClrTx/>
              <a:buSzTx/>
              <a:buFontTx/>
              <a:buNone/>
              <a:tabLst/>
              <a:defRPr/>
            </a:pPr>
            <a:r>
              <a:rPr lang="en-US" altLang="zh-CN" dirty="0" smtClean="0"/>
              <a:t>4.1.1 </a:t>
            </a:r>
            <a:r>
              <a:rPr lang="zh-CN" altLang="en-US" dirty="0" smtClean="0"/>
              <a:t>系统安装部署及引导方式</a:t>
            </a:r>
          </a:p>
        </p:txBody>
      </p:sp>
      <p:sp>
        <p:nvSpPr>
          <p:cNvPr id="3" name="内容占位符 2"/>
          <p:cNvSpPr>
            <a:spLocks noGrp="1"/>
          </p:cNvSpPr>
          <p:nvPr>
            <p:ph idx="1"/>
          </p:nvPr>
        </p:nvSpPr>
        <p:spPr/>
        <p:txBody>
          <a:bodyPr/>
          <a:lstStyle/>
          <a:p>
            <a:pPr marL="342900" marR="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en-US" altLang="zh-CN" sz="3200" kern="1200" dirty="0" smtClean="0">
                <a:solidFill>
                  <a:schemeClr val="tx1"/>
                </a:solidFill>
                <a:effectLst/>
                <a:latin typeface="+mn-lt"/>
                <a:ea typeface="+mn-ea"/>
                <a:cs typeface="+mn-cs"/>
              </a:rPr>
              <a:t>1. </a:t>
            </a:r>
            <a:r>
              <a:rPr lang="zh-CN" altLang="zh-CN" sz="3200" kern="1200" dirty="0" smtClean="0">
                <a:solidFill>
                  <a:schemeClr val="tx1"/>
                </a:solidFill>
                <a:effectLst/>
                <a:latin typeface="+mn-lt"/>
                <a:ea typeface="+mn-ea"/>
                <a:cs typeface="+mn-cs"/>
              </a:rPr>
              <a:t>独立安装单重引导方式</a:t>
            </a:r>
            <a:endParaRPr lang="zh-CN" altLang="zh-CN" dirty="0" smtClean="0">
              <a:effectLst/>
            </a:endParaRPr>
          </a:p>
          <a:p>
            <a:pPr marL="342900" marR="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en-US" altLang="zh-CN" sz="3200" kern="1200" dirty="0" smtClean="0">
                <a:solidFill>
                  <a:schemeClr val="tx1"/>
                </a:solidFill>
                <a:effectLst/>
                <a:latin typeface="+mn-lt"/>
                <a:ea typeface="+mn-ea"/>
                <a:cs typeface="+mn-cs"/>
              </a:rPr>
              <a:t>2. </a:t>
            </a:r>
            <a:r>
              <a:rPr lang="zh-CN" altLang="zh-CN" sz="3200" kern="1200" dirty="0" smtClean="0">
                <a:solidFill>
                  <a:schemeClr val="tx1"/>
                </a:solidFill>
                <a:effectLst/>
                <a:latin typeface="+mn-lt"/>
                <a:ea typeface="+mn-ea"/>
                <a:cs typeface="+mn-cs"/>
              </a:rPr>
              <a:t>多系统安装部署多重引导方式</a:t>
            </a:r>
            <a:endParaRPr lang="zh-CN" altLang="zh-CN" dirty="0" smtClean="0">
              <a:effectLst/>
            </a:endParaRPr>
          </a:p>
          <a:p>
            <a:pPr marL="342900" marR="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lang="en-US" altLang="zh-CN" sz="3200" kern="1200" dirty="0" smtClean="0">
                <a:solidFill>
                  <a:schemeClr val="tx1"/>
                </a:solidFill>
                <a:effectLst/>
                <a:latin typeface="+mn-lt"/>
                <a:ea typeface="+mn-ea"/>
                <a:cs typeface="+mn-cs"/>
              </a:rPr>
              <a:t>3. </a:t>
            </a:r>
            <a:r>
              <a:rPr lang="zh-CN" altLang="zh-CN" sz="3200" kern="1200" dirty="0" smtClean="0">
                <a:solidFill>
                  <a:schemeClr val="tx1"/>
                </a:solidFill>
                <a:effectLst/>
                <a:latin typeface="+mn-lt"/>
                <a:ea typeface="+mn-ea"/>
                <a:cs typeface="+mn-cs"/>
              </a:rPr>
              <a:t>基于虚拟机的多机引导方式</a:t>
            </a:r>
            <a:endParaRPr lang="zh-CN" altLang="zh-CN" dirty="0" smtClean="0">
              <a:effectLst/>
            </a:endParaRPr>
          </a:p>
        </p:txBody>
      </p:sp>
    </p:spTree>
    <p:extLst>
      <p:ext uri="{BB962C8B-B14F-4D97-AF65-F5344CB8AC3E}">
        <p14:creationId xmlns:p14="http://schemas.microsoft.com/office/powerpoint/2010/main" val="1577785407"/>
      </p:ext>
    </p:extLst>
  </p:cSld>
  <p:clrMapOvr>
    <a:masterClrMapping/>
  </p:clrMapOvr>
  <p:transition spd="med">
    <p:cover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548680"/>
            <a:ext cx="7500990" cy="1143000"/>
          </a:xfrm>
        </p:spPr>
        <p:txBody>
          <a:bodyPr>
            <a:normAutofit/>
          </a:bodyPr>
          <a:lstStyle/>
          <a:p>
            <a:pPr marL="0" marR="0" indent="0" algn="ctr" defTabSz="914400" rtl="0" eaLnBrk="1" fontAlgn="auto" latinLnBrk="0" hangingPunct="1">
              <a:lnSpc>
                <a:spcPct val="100000"/>
              </a:lnSpc>
              <a:spcBef>
                <a:spcPct val="0"/>
              </a:spcBef>
              <a:spcAft>
                <a:spcPts val="0"/>
              </a:spcAft>
              <a:buClrTx/>
              <a:buSzTx/>
              <a:buFontTx/>
              <a:buNone/>
              <a:tabLst/>
              <a:defRPr/>
            </a:pPr>
            <a:r>
              <a:rPr lang="en-US" altLang="zh-CN" dirty="0" smtClean="0"/>
              <a:t>1. </a:t>
            </a:r>
            <a:r>
              <a:rPr lang="zh-CN" altLang="en-US" dirty="0" smtClean="0"/>
              <a:t>独立安装单重引导方式</a:t>
            </a:r>
          </a:p>
        </p:txBody>
      </p:sp>
      <p:sp>
        <p:nvSpPr>
          <p:cNvPr id="3" name="内容占位符 2"/>
          <p:cNvSpPr>
            <a:spLocks noGrp="1"/>
          </p:cNvSpPr>
          <p:nvPr>
            <p:ph idx="1"/>
          </p:nvPr>
        </p:nvSpPr>
        <p:spPr/>
        <p:txBody>
          <a:bodyPr>
            <a:normAutofit fontScale="92500"/>
          </a:bodyPr>
          <a:lstStyle/>
          <a:p>
            <a:pPr marL="0" indent="720000" algn="just">
              <a:lnSpc>
                <a:spcPct val="150000"/>
              </a:lnSpc>
              <a:spcBef>
                <a:spcPts val="0"/>
              </a:spcBef>
              <a:buNone/>
            </a:pPr>
            <a:r>
              <a:rPr lang="zh-CN" altLang="en-US" sz="2800" dirty="0"/>
              <a:t>一般计算机正常使用的情况下，只安装唯一的一个操作系统，如</a:t>
            </a:r>
            <a:r>
              <a:rPr lang="en-US" altLang="zh-CN" sz="2800" dirty="0"/>
              <a:t>WINDOWS</a:t>
            </a:r>
            <a:r>
              <a:rPr lang="zh-CN" altLang="en-US" sz="2800" dirty="0"/>
              <a:t>系列或者</a:t>
            </a:r>
            <a:r>
              <a:rPr lang="en-US" altLang="zh-CN" sz="2800" dirty="0"/>
              <a:t>LINUX</a:t>
            </a:r>
            <a:r>
              <a:rPr lang="zh-CN" altLang="en-US" sz="2800" dirty="0"/>
              <a:t>系列。开机引导时，自动选择这个唯一的操作系统来管理计算机资源。专业服务器一般采用这种模式独立安装一个网络操作系统（</a:t>
            </a:r>
            <a:r>
              <a:rPr lang="en-US" altLang="zh-CN" sz="2800" dirty="0"/>
              <a:t>NOS</a:t>
            </a:r>
            <a:r>
              <a:rPr lang="zh-CN" altLang="en-US" sz="2800" dirty="0"/>
              <a:t>，</a:t>
            </a:r>
            <a:r>
              <a:rPr lang="en-US" altLang="zh-CN" sz="2800" dirty="0"/>
              <a:t>Network Operating System</a:t>
            </a:r>
            <a:r>
              <a:rPr lang="zh-CN" altLang="en-US" sz="2800" dirty="0"/>
              <a:t>）。这种方式下，唯一的操作系统独占和管理全部的软、硬件资源。</a:t>
            </a:r>
          </a:p>
        </p:txBody>
      </p:sp>
    </p:spTree>
    <p:extLst>
      <p:ext uri="{BB962C8B-B14F-4D97-AF65-F5344CB8AC3E}">
        <p14:creationId xmlns:p14="http://schemas.microsoft.com/office/powerpoint/2010/main" val="117412427"/>
      </p:ext>
    </p:extLst>
  </p:cSld>
  <p:clrMapOvr>
    <a:masterClrMapping/>
  </p:clrMapOvr>
  <p:transition spd="med">
    <p:cover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505" y="701824"/>
            <a:ext cx="7500990" cy="1143000"/>
          </a:xfrm>
        </p:spPr>
        <p:txBody>
          <a:bodyPr>
            <a:normAutofit/>
          </a:bodyPr>
          <a:lstStyle/>
          <a:p>
            <a:pPr marL="0" marR="0" indent="0" algn="ctr" defTabSz="914400" rtl="0" eaLnBrk="1" fontAlgn="auto" latinLnBrk="0" hangingPunct="1">
              <a:lnSpc>
                <a:spcPct val="100000"/>
              </a:lnSpc>
              <a:spcBef>
                <a:spcPct val="0"/>
              </a:spcBef>
              <a:spcAft>
                <a:spcPts val="0"/>
              </a:spcAft>
              <a:buClrTx/>
              <a:buSzTx/>
              <a:buFontTx/>
              <a:buNone/>
              <a:tabLst/>
              <a:defRPr/>
            </a:pPr>
            <a:r>
              <a:rPr lang="en-US" altLang="zh-CN" dirty="0"/>
              <a:t>2. </a:t>
            </a:r>
            <a:r>
              <a:rPr lang="zh-CN" altLang="zh-CN" dirty="0"/>
              <a:t>多</a:t>
            </a:r>
            <a:r>
              <a:rPr lang="zh-CN" altLang="zh-CN" dirty="0"/>
              <a:t>系统安装</a:t>
            </a:r>
            <a:r>
              <a:rPr lang="zh-CN" altLang="zh-CN" dirty="0"/>
              <a:t>部署多重引导方式</a:t>
            </a:r>
          </a:p>
        </p:txBody>
      </p:sp>
      <p:sp>
        <p:nvSpPr>
          <p:cNvPr id="3" name="内容占位符 2"/>
          <p:cNvSpPr>
            <a:spLocks noGrp="1"/>
          </p:cNvSpPr>
          <p:nvPr>
            <p:ph idx="1"/>
          </p:nvPr>
        </p:nvSpPr>
        <p:spPr/>
        <p:txBody>
          <a:bodyPr>
            <a:normAutofit/>
          </a:bodyPr>
          <a:lstStyle/>
          <a:p>
            <a:pPr marL="0" indent="720000" algn="just">
              <a:lnSpc>
                <a:spcPct val="150000"/>
              </a:lnSpc>
              <a:spcBef>
                <a:spcPts val="0"/>
              </a:spcBef>
              <a:buNone/>
            </a:pPr>
            <a:r>
              <a:rPr lang="zh-CN" altLang="en-US" sz="2800" dirty="0"/>
              <a:t>在一台计算机中，根据需要，同时部署多个操作系统，如不同系列的操作系统或者同一系列不同版本的操作系统。不同的操作系统安装到不同的硬盘分区。开机引导时，可根据用户的选择引导其中的一个操作系统，且只能选择一个操作系统引导并管理计算机。</a:t>
            </a:r>
          </a:p>
        </p:txBody>
      </p:sp>
    </p:spTree>
    <p:extLst>
      <p:ext uri="{BB962C8B-B14F-4D97-AF65-F5344CB8AC3E}">
        <p14:creationId xmlns:p14="http://schemas.microsoft.com/office/powerpoint/2010/main" val="2134253715"/>
      </p:ext>
    </p:extLst>
  </p:cSld>
  <p:clrMapOvr>
    <a:masterClrMapping/>
  </p:clrMapOvr>
  <p:transition spd="med">
    <p:cover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1450" y="701824"/>
            <a:ext cx="7500990" cy="1143000"/>
          </a:xfrm>
        </p:spPr>
        <p:txBody>
          <a:bodyPr>
            <a:normAutofit/>
          </a:bodyPr>
          <a:lstStyle/>
          <a:p>
            <a:pPr fontAlgn="auto">
              <a:spcAft>
                <a:spcPts val="0"/>
              </a:spcAft>
              <a:defRPr/>
            </a:pPr>
            <a:r>
              <a:rPr lang="en-US" altLang="zh-CN" dirty="0"/>
              <a:t>3. </a:t>
            </a:r>
            <a:r>
              <a:rPr lang="zh-CN" altLang="zh-CN" dirty="0"/>
              <a:t>基于虚拟机的多机引导方式</a:t>
            </a:r>
          </a:p>
        </p:txBody>
      </p:sp>
      <p:sp>
        <p:nvSpPr>
          <p:cNvPr id="3" name="内容占位符 2"/>
          <p:cNvSpPr>
            <a:spLocks noGrp="1"/>
          </p:cNvSpPr>
          <p:nvPr>
            <p:ph idx="1"/>
          </p:nvPr>
        </p:nvSpPr>
        <p:spPr/>
        <p:txBody>
          <a:bodyPr>
            <a:normAutofit lnSpcReduction="10000"/>
          </a:bodyPr>
          <a:lstStyle/>
          <a:p>
            <a:pPr marL="0" indent="720000" algn="just">
              <a:lnSpc>
                <a:spcPct val="150000"/>
              </a:lnSpc>
              <a:spcBef>
                <a:spcPts val="0"/>
              </a:spcBef>
              <a:buNone/>
            </a:pPr>
            <a:r>
              <a:rPr lang="zh-CN" altLang="en-US" sz="2800" dirty="0"/>
              <a:t>一般的用户对</a:t>
            </a:r>
            <a:r>
              <a:rPr lang="en-US" altLang="zh-CN" sz="2800" dirty="0"/>
              <a:t>WINDOWS</a:t>
            </a:r>
            <a:r>
              <a:rPr lang="zh-CN" altLang="en-US" sz="2800" dirty="0"/>
              <a:t>桌面系统比较熟悉，在学习</a:t>
            </a:r>
            <a:r>
              <a:rPr lang="en-US" altLang="zh-CN" sz="2800" dirty="0"/>
              <a:t>LINUX</a:t>
            </a:r>
            <a:r>
              <a:rPr lang="zh-CN" altLang="en-US" sz="2800" dirty="0"/>
              <a:t>过程中，可以在启动的</a:t>
            </a:r>
            <a:r>
              <a:rPr lang="en-US" altLang="zh-CN" sz="2800" dirty="0"/>
              <a:t>WINDOWS</a:t>
            </a:r>
            <a:r>
              <a:rPr lang="zh-CN" altLang="en-US" sz="2800" dirty="0"/>
              <a:t>系统中虚拟出一台计算机并安装</a:t>
            </a:r>
            <a:r>
              <a:rPr lang="en-US" altLang="zh-CN" sz="2800" dirty="0"/>
              <a:t>LINUX</a:t>
            </a:r>
            <a:r>
              <a:rPr lang="zh-CN" altLang="en-US" sz="2800" dirty="0"/>
              <a:t>操作系统。相对，原来的计算机称为宿主机。这种方式可同时实现宿主机和虚拟机同时运行的多机引导环境，适于</a:t>
            </a:r>
            <a:r>
              <a:rPr lang="en-US" altLang="zh-CN" sz="2800" dirty="0"/>
              <a:t>LINUX</a:t>
            </a:r>
            <a:r>
              <a:rPr lang="zh-CN" altLang="en-US" sz="2800" dirty="0"/>
              <a:t>初学者或者多机混合组网的情况。</a:t>
            </a:r>
          </a:p>
        </p:txBody>
      </p:sp>
    </p:spTree>
    <p:extLst>
      <p:ext uri="{BB962C8B-B14F-4D97-AF65-F5344CB8AC3E}">
        <p14:creationId xmlns:p14="http://schemas.microsoft.com/office/powerpoint/2010/main" val="401590950"/>
      </p:ext>
    </p:extLst>
  </p:cSld>
  <p:clrMapOvr>
    <a:masterClrMapping/>
  </p:clrMapOvr>
  <p:transition spd="med">
    <p:cover dir="r"/>
  </p:transition>
</p:sld>
</file>

<file path=ppt/theme/theme1.xml><?xml version="1.0" encoding="utf-8"?>
<a:theme xmlns:a="http://schemas.openxmlformats.org/drawingml/2006/main" name="主题1">
  <a:themeElements>
    <a:clrScheme name="213TGp_natural_light_v2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213TGp_natural_light_v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0" i="0" u="none" strike="noStrike" cap="none" normalizeH="0" baseline="0" smtClean="0">
            <a:ln>
              <a:noFill/>
            </a:ln>
            <a:solidFill>
              <a:schemeClr val="tx2"/>
            </a:solidFill>
            <a:effectLst/>
            <a:latin typeface="Garamond"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0" i="0" u="none" strike="noStrike" cap="none" normalizeH="0" baseline="0" smtClean="0">
            <a:ln>
              <a:noFill/>
            </a:ln>
            <a:solidFill>
              <a:schemeClr val="tx2"/>
            </a:solidFill>
            <a:effectLst/>
            <a:latin typeface="Garamond" pitchFamily="18" charset="0"/>
            <a:ea typeface="宋体" pitchFamily="2" charset="-122"/>
          </a:defRPr>
        </a:defPPr>
      </a:lstStyle>
    </a:lnDef>
  </a:objectDefaults>
  <a:extraClrSchemeLst>
    <a:extraClrScheme>
      <a:clrScheme name="213TGp_natural_light_v2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213TGp_natural_light_v2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213TGp_natural_light_v2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主题1</Template>
  <TotalTime>256</TotalTime>
  <Words>2521</Words>
  <Application>Microsoft Office PowerPoint</Application>
  <PresentationFormat>全屏显示(4:3)</PresentationFormat>
  <Paragraphs>145</Paragraphs>
  <Slides>59</Slides>
  <Notes>0</Notes>
  <HiddenSlides>0</HiddenSlides>
  <MMClips>0</MMClips>
  <ScaleCrop>false</ScaleCrop>
  <HeadingPairs>
    <vt:vector size="4" baseType="variant">
      <vt:variant>
        <vt:lpstr>主题</vt:lpstr>
      </vt:variant>
      <vt:variant>
        <vt:i4>1</vt:i4>
      </vt:variant>
      <vt:variant>
        <vt:lpstr>幻灯片标题</vt:lpstr>
      </vt:variant>
      <vt:variant>
        <vt:i4>59</vt:i4>
      </vt:variant>
    </vt:vector>
  </HeadingPairs>
  <TitlesOfParts>
    <vt:vector size="60" baseType="lpstr">
      <vt:lpstr>主题1</vt:lpstr>
      <vt:lpstr>PowerPoint 演示文稿</vt:lpstr>
      <vt:lpstr>PowerPoint 演示文稿</vt:lpstr>
      <vt:lpstr>第4章 LINUX操作系统安装及引导</vt:lpstr>
      <vt:lpstr>PowerPoint 演示文稿</vt:lpstr>
      <vt:lpstr>4.1 系统安装部署方式选择</vt:lpstr>
      <vt:lpstr>4.1.1 系统安装部署及引导方式</vt:lpstr>
      <vt:lpstr>1. 独立安装单重引导方式</vt:lpstr>
      <vt:lpstr>2. 多系统安装部署多重引导方式</vt:lpstr>
      <vt:lpstr>3. 基于虚拟机的多机引导方式</vt:lpstr>
      <vt:lpstr>三种安装部署引导方式</vt:lpstr>
      <vt:lpstr> 4.1.2 安装源选择</vt:lpstr>
      <vt:lpstr>1. 光盘（.ISO文件）安装</vt:lpstr>
      <vt:lpstr>2. 硬盘安装</vt:lpstr>
      <vt:lpstr>3. INTERNET网络安装</vt:lpstr>
      <vt:lpstr>4. NFS局域网络共享安装</vt:lpstr>
      <vt:lpstr>4.1.3 LIVE CD 免安装引导</vt:lpstr>
      <vt:lpstr>CentOS 6的LiveDVD引导及桌面</vt:lpstr>
      <vt:lpstr>CentOS 6的LiveDVD引导及桌面</vt:lpstr>
      <vt:lpstr>4.2 准备安装 4.2.1 下载安装源 </vt:lpstr>
      <vt:lpstr>4.2.2 制作安装引导介质</vt:lpstr>
      <vt:lpstr>4.3 基于虚拟机的CentOS 6.6 安装</vt:lpstr>
      <vt:lpstr>4.3.1虚拟机管理软件介绍</vt:lpstr>
      <vt:lpstr>VMware桌面虚拟化的主要系列产品</vt:lpstr>
      <vt:lpstr>VMware桌面虚拟化的主要系列产品</vt:lpstr>
      <vt:lpstr>4.3.2 VMWARE虚拟机管理软件安装</vt:lpstr>
      <vt:lpstr>4.3.2 VMWARE虚拟机管理软件安装</vt:lpstr>
      <vt:lpstr>4.3.2 VMWARE虚拟机管理软件安装</vt:lpstr>
      <vt:lpstr>4.3.3 创建虚拟机</vt:lpstr>
      <vt:lpstr>4.3.3 创建虚拟机</vt:lpstr>
      <vt:lpstr>4.3.3 创建虚拟机</vt:lpstr>
      <vt:lpstr>4.3.3 创建虚拟机</vt:lpstr>
      <vt:lpstr>4.3.3 创建虚拟机</vt:lpstr>
      <vt:lpstr>4.3.3 创建虚拟机</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4.3.4 在新建的虚拟机中安装CentOS</vt:lpstr>
      <vt:lpstr>4.4 登陆CentOS</vt:lpstr>
      <vt:lpstr>4.4.1 本机登陆CentOS</vt:lpstr>
      <vt:lpstr>4.4.2 远程连接CentOS</vt:lpstr>
      <vt:lpstr>4.4.2 远程连接CentOS</vt:lpstr>
      <vt:lpstr>4.4.2 远程连接CentOS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LINUX操作系统安装及引导</dc:title>
  <dc:creator>Administrator</dc:creator>
  <cp:lastModifiedBy>Sky123.Org</cp:lastModifiedBy>
  <cp:revision>24</cp:revision>
  <dcterms:created xsi:type="dcterms:W3CDTF">2016-12-09T01:00:15Z</dcterms:created>
  <dcterms:modified xsi:type="dcterms:W3CDTF">2016-12-27T14:17:12Z</dcterms:modified>
</cp:coreProperties>
</file>